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274" r:id="rId2"/>
    <p:sldId id="425" r:id="rId3"/>
    <p:sldId id="621" r:id="rId4"/>
    <p:sldId id="263" r:id="rId5"/>
    <p:sldId id="264" r:id="rId6"/>
    <p:sldId id="622" r:id="rId7"/>
    <p:sldId id="623" r:id="rId8"/>
    <p:sldId id="624" r:id="rId9"/>
    <p:sldId id="625" r:id="rId10"/>
    <p:sldId id="277" r:id="rId11"/>
    <p:sldId id="279" r:id="rId12"/>
    <p:sldId id="288" r:id="rId13"/>
    <p:sldId id="289" r:id="rId14"/>
    <p:sldId id="287" r:id="rId15"/>
    <p:sldId id="299" r:id="rId16"/>
    <p:sldId id="300" r:id="rId17"/>
    <p:sldId id="306" r:id="rId18"/>
    <p:sldId id="301" r:id="rId19"/>
    <p:sldId id="332" r:id="rId20"/>
    <p:sldId id="290" r:id="rId21"/>
    <p:sldId id="298" r:id="rId22"/>
    <p:sldId id="296" r:id="rId23"/>
    <p:sldId id="291" r:id="rId24"/>
    <p:sldId id="292" r:id="rId25"/>
    <p:sldId id="293" r:id="rId26"/>
    <p:sldId id="294" r:id="rId27"/>
    <p:sldId id="295" r:id="rId28"/>
    <p:sldId id="303" r:id="rId29"/>
    <p:sldId id="305" r:id="rId30"/>
    <p:sldId id="304" r:id="rId31"/>
    <p:sldId id="338" r:id="rId32"/>
    <p:sldId id="336" r:id="rId33"/>
    <p:sldId id="337" r:id="rId34"/>
    <p:sldId id="307" r:id="rId35"/>
    <p:sldId id="339" r:id="rId36"/>
    <p:sldId id="330" r:id="rId37"/>
    <p:sldId id="328" r:id="rId38"/>
    <p:sldId id="498" r:id="rId39"/>
    <p:sldId id="335" r:id="rId40"/>
    <p:sldId id="331" r:id="rId41"/>
    <p:sldId id="329" r:id="rId42"/>
    <p:sldId id="281" r:id="rId43"/>
    <p:sldId id="310" r:id="rId44"/>
    <p:sldId id="325" r:id="rId45"/>
    <p:sldId id="278" r:id="rId46"/>
    <p:sldId id="282" r:id="rId47"/>
    <p:sldId id="326" r:id="rId48"/>
    <p:sldId id="1582" r:id="rId49"/>
    <p:sldId id="560" r:id="rId50"/>
    <p:sldId id="561" r:id="rId51"/>
    <p:sldId id="1583" r:id="rId52"/>
    <p:sldId id="1584" r:id="rId53"/>
    <p:sldId id="1585" r:id="rId54"/>
    <p:sldId id="1586" r:id="rId55"/>
    <p:sldId id="283" r:id="rId56"/>
    <p:sldId id="627" r:id="rId57"/>
    <p:sldId id="327" r:id="rId58"/>
    <p:sldId id="628" r:id="rId59"/>
    <p:sldId id="280" r:id="rId60"/>
    <p:sldId id="308" r:id="rId61"/>
    <p:sldId id="314" r:id="rId62"/>
    <p:sldId id="311" r:id="rId63"/>
    <p:sldId id="312" r:id="rId64"/>
    <p:sldId id="313" r:id="rId65"/>
    <p:sldId id="315" r:id="rId66"/>
    <p:sldId id="316" r:id="rId67"/>
    <p:sldId id="317" r:id="rId68"/>
    <p:sldId id="319" r:id="rId69"/>
    <p:sldId id="626" r:id="rId70"/>
    <p:sldId id="1587" r:id="rId71"/>
    <p:sldId id="1186" r:id="rId72"/>
    <p:sldId id="1187" r:id="rId73"/>
    <p:sldId id="1188" r:id="rId74"/>
    <p:sldId id="1189" r:id="rId75"/>
    <p:sldId id="1190" r:id="rId76"/>
    <p:sldId id="1191" r:id="rId77"/>
    <p:sldId id="1205" r:id="rId78"/>
    <p:sldId id="1192" r:id="rId79"/>
    <p:sldId id="1193" r:id="rId80"/>
    <p:sldId id="1196" r:id="rId81"/>
    <p:sldId id="1197" r:id="rId82"/>
    <p:sldId id="1200" r:id="rId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6C0D6B-D809-4CEB-8C6F-BAC5462358A6}" v="130" dt="2021-05-12T15:54:49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6" d="100"/>
          <a:sy n="96" d="100"/>
        </p:scale>
        <p:origin x="72" y="30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93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9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ustomXml" Target="../customXml/item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s" userId="ae5abd6d-98c3-48fe-802d-42271af45632" providerId="ADAL" clId="{816C0D6B-D809-4CEB-8C6F-BAC5462358A6}"/>
    <pc:docChg chg="undo custSel addSld delSld modSld sldOrd">
      <pc:chgData name="Marcos" userId="ae5abd6d-98c3-48fe-802d-42271af45632" providerId="ADAL" clId="{816C0D6B-D809-4CEB-8C6F-BAC5462358A6}" dt="2021-05-12T16:26:07.789" v="2164" actId="1036"/>
      <pc:docMkLst>
        <pc:docMk/>
      </pc:docMkLst>
      <pc:sldChg chg="modSp mod">
        <pc:chgData name="Marcos" userId="ae5abd6d-98c3-48fe-802d-42271af45632" providerId="ADAL" clId="{816C0D6B-D809-4CEB-8C6F-BAC5462358A6}" dt="2021-05-12T14:25:56.297" v="722" actId="1076"/>
        <pc:sldMkLst>
          <pc:docMk/>
          <pc:sldMk cId="35001893" sldId="282"/>
        </pc:sldMkLst>
        <pc:picChg chg="mod">
          <ac:chgData name="Marcos" userId="ae5abd6d-98c3-48fe-802d-42271af45632" providerId="ADAL" clId="{816C0D6B-D809-4CEB-8C6F-BAC5462358A6}" dt="2021-05-12T14:25:56.297" v="722" actId="1076"/>
          <ac:picMkLst>
            <pc:docMk/>
            <pc:sldMk cId="35001893" sldId="282"/>
            <ac:picMk id="3" creationId="{00000000-0000-0000-0000-000000000000}"/>
          </ac:picMkLst>
        </pc:picChg>
      </pc:sldChg>
      <pc:sldChg chg="ord">
        <pc:chgData name="Marcos" userId="ae5abd6d-98c3-48fe-802d-42271af45632" providerId="ADAL" clId="{816C0D6B-D809-4CEB-8C6F-BAC5462358A6}" dt="2021-05-12T15:26:40.600" v="1869"/>
        <pc:sldMkLst>
          <pc:docMk/>
          <pc:sldMk cId="98373700" sldId="283"/>
        </pc:sldMkLst>
      </pc:sldChg>
      <pc:sldChg chg="modSp mod">
        <pc:chgData name="Marcos" userId="ae5abd6d-98c3-48fe-802d-42271af45632" providerId="ADAL" clId="{816C0D6B-D809-4CEB-8C6F-BAC5462358A6}" dt="2021-05-12T16:26:07.789" v="2164" actId="1036"/>
        <pc:sldMkLst>
          <pc:docMk/>
          <pc:sldMk cId="1126655207" sldId="300"/>
        </pc:sldMkLst>
        <pc:picChg chg="mod">
          <ac:chgData name="Marcos" userId="ae5abd6d-98c3-48fe-802d-42271af45632" providerId="ADAL" clId="{816C0D6B-D809-4CEB-8C6F-BAC5462358A6}" dt="2021-05-12T16:26:07.789" v="2164" actId="1036"/>
          <ac:picMkLst>
            <pc:docMk/>
            <pc:sldMk cId="1126655207" sldId="300"/>
            <ac:picMk id="4" creationId="{00000000-0000-0000-0000-000000000000}"/>
          </ac:picMkLst>
        </pc:picChg>
      </pc:sldChg>
      <pc:sldChg chg="addSp delSp modSp mod">
        <pc:chgData name="Marcos" userId="ae5abd6d-98c3-48fe-802d-42271af45632" providerId="ADAL" clId="{816C0D6B-D809-4CEB-8C6F-BAC5462358A6}" dt="2021-05-05T17:29:53.226" v="36" actId="478"/>
        <pc:sldMkLst>
          <pc:docMk/>
          <pc:sldMk cId="1132016851" sldId="307"/>
        </pc:sldMkLst>
        <pc:spChg chg="add del mod">
          <ac:chgData name="Marcos" userId="ae5abd6d-98c3-48fe-802d-42271af45632" providerId="ADAL" clId="{816C0D6B-D809-4CEB-8C6F-BAC5462358A6}" dt="2021-05-05T17:29:53.226" v="36" actId="478"/>
          <ac:spMkLst>
            <pc:docMk/>
            <pc:sldMk cId="1132016851" sldId="307"/>
            <ac:spMk id="2" creationId="{4701CBDB-5F5D-49C2-AFF2-F69F8277AEFA}"/>
          </ac:spMkLst>
        </pc:spChg>
        <pc:picChg chg="mod">
          <ac:chgData name="Marcos" userId="ae5abd6d-98c3-48fe-802d-42271af45632" providerId="ADAL" clId="{816C0D6B-D809-4CEB-8C6F-BAC5462358A6}" dt="2021-05-05T17:29:50.906" v="35" actId="1076"/>
          <ac:picMkLst>
            <pc:docMk/>
            <pc:sldMk cId="1132016851" sldId="307"/>
            <ac:picMk id="5" creationId="{00000000-0000-0000-0000-000000000000}"/>
          </ac:picMkLst>
        </pc:picChg>
      </pc:sldChg>
      <pc:sldChg chg="modSp mod">
        <pc:chgData name="Marcos" userId="ae5abd6d-98c3-48fe-802d-42271af45632" providerId="ADAL" clId="{816C0D6B-D809-4CEB-8C6F-BAC5462358A6}" dt="2021-05-12T15:45:09.824" v="1908" actId="14100"/>
        <pc:sldMkLst>
          <pc:docMk/>
          <pc:sldMk cId="259941693" sldId="312"/>
        </pc:sldMkLst>
        <pc:picChg chg="mod">
          <ac:chgData name="Marcos" userId="ae5abd6d-98c3-48fe-802d-42271af45632" providerId="ADAL" clId="{816C0D6B-D809-4CEB-8C6F-BAC5462358A6}" dt="2021-05-12T15:45:09.824" v="1908" actId="14100"/>
          <ac:picMkLst>
            <pc:docMk/>
            <pc:sldMk cId="259941693" sldId="312"/>
            <ac:picMk id="4" creationId="{00000000-0000-0000-0000-000000000000}"/>
          </ac:picMkLst>
        </pc:picChg>
      </pc:sldChg>
      <pc:sldChg chg="addSp delSp modSp mod">
        <pc:chgData name="Marcos" userId="ae5abd6d-98c3-48fe-802d-42271af45632" providerId="ADAL" clId="{816C0D6B-D809-4CEB-8C6F-BAC5462358A6}" dt="2021-05-12T15:32:24.444" v="1879" actId="14100"/>
        <pc:sldMkLst>
          <pc:docMk/>
          <pc:sldMk cId="1027640088" sldId="317"/>
        </pc:sldMkLst>
        <pc:picChg chg="del mod">
          <ac:chgData name="Marcos" userId="ae5abd6d-98c3-48fe-802d-42271af45632" providerId="ADAL" clId="{816C0D6B-D809-4CEB-8C6F-BAC5462358A6}" dt="2021-05-12T15:32:03.180" v="1874" actId="478"/>
          <ac:picMkLst>
            <pc:docMk/>
            <pc:sldMk cId="1027640088" sldId="317"/>
            <ac:picMk id="2" creationId="{00000000-0000-0000-0000-000000000000}"/>
          </ac:picMkLst>
        </pc:picChg>
        <pc:picChg chg="add mod">
          <ac:chgData name="Marcos" userId="ae5abd6d-98c3-48fe-802d-42271af45632" providerId="ADAL" clId="{816C0D6B-D809-4CEB-8C6F-BAC5462358A6}" dt="2021-05-12T15:32:24.444" v="1879" actId="14100"/>
          <ac:picMkLst>
            <pc:docMk/>
            <pc:sldMk cId="1027640088" sldId="317"/>
            <ac:picMk id="4" creationId="{35C34004-B0B3-4B6A-817E-817DF38E9D44}"/>
          </ac:picMkLst>
        </pc:picChg>
      </pc:sldChg>
      <pc:sldChg chg="ord">
        <pc:chgData name="Marcos" userId="ae5abd6d-98c3-48fe-802d-42271af45632" providerId="ADAL" clId="{816C0D6B-D809-4CEB-8C6F-BAC5462358A6}" dt="2021-05-12T15:26:49.925" v="1871"/>
        <pc:sldMkLst>
          <pc:docMk/>
          <pc:sldMk cId="3265133299" sldId="327"/>
        </pc:sldMkLst>
      </pc:sldChg>
      <pc:sldChg chg="ord">
        <pc:chgData name="Marcos" userId="ae5abd6d-98c3-48fe-802d-42271af45632" providerId="ADAL" clId="{816C0D6B-D809-4CEB-8C6F-BAC5462358A6}" dt="2021-05-12T15:37:37.477" v="1881"/>
        <pc:sldMkLst>
          <pc:docMk/>
          <pc:sldMk cId="3887995442" sldId="328"/>
        </pc:sldMkLst>
      </pc:sldChg>
      <pc:sldChg chg="modSp add mod">
        <pc:chgData name="Marcos" userId="ae5abd6d-98c3-48fe-802d-42271af45632" providerId="ADAL" clId="{816C0D6B-D809-4CEB-8C6F-BAC5462358A6}" dt="2021-05-12T15:38:32.247" v="1886" actId="1076"/>
        <pc:sldMkLst>
          <pc:docMk/>
          <pc:sldMk cId="114565148" sldId="560"/>
        </pc:sldMkLst>
        <pc:picChg chg="mod">
          <ac:chgData name="Marcos" userId="ae5abd6d-98c3-48fe-802d-42271af45632" providerId="ADAL" clId="{816C0D6B-D809-4CEB-8C6F-BAC5462358A6}" dt="2021-05-12T15:38:32.247" v="1886" actId="1076"/>
          <ac:picMkLst>
            <pc:docMk/>
            <pc:sldMk cId="114565148" sldId="560"/>
            <ac:picMk id="5" creationId="{00000000-0000-0000-0000-000000000000}"/>
          </ac:picMkLst>
        </pc:picChg>
      </pc:sldChg>
      <pc:sldChg chg="modSp add mod">
        <pc:chgData name="Marcos" userId="ae5abd6d-98c3-48fe-802d-42271af45632" providerId="ADAL" clId="{816C0D6B-D809-4CEB-8C6F-BAC5462358A6}" dt="2021-05-12T15:38:03.200" v="1884" actId="27636"/>
        <pc:sldMkLst>
          <pc:docMk/>
          <pc:sldMk cId="2733180747" sldId="561"/>
        </pc:sldMkLst>
        <pc:spChg chg="mod">
          <ac:chgData name="Marcos" userId="ae5abd6d-98c3-48fe-802d-42271af45632" providerId="ADAL" clId="{816C0D6B-D809-4CEB-8C6F-BAC5462358A6}" dt="2021-05-12T15:38:03.200" v="1884" actId="27636"/>
          <ac:spMkLst>
            <pc:docMk/>
            <pc:sldMk cId="2733180747" sldId="561"/>
            <ac:spMk id="3" creationId="{00000000-0000-0000-0000-000000000000}"/>
          </ac:spMkLst>
        </pc:spChg>
      </pc:sldChg>
      <pc:sldChg chg="addSp delSp modSp new mod">
        <pc:chgData name="Marcos" userId="ae5abd6d-98c3-48fe-802d-42271af45632" providerId="ADAL" clId="{816C0D6B-D809-4CEB-8C6F-BAC5462358A6}" dt="2021-05-12T14:22:47.572" v="721" actId="255"/>
        <pc:sldMkLst>
          <pc:docMk/>
          <pc:sldMk cId="2840234189" sldId="626"/>
        </pc:sldMkLst>
        <pc:spChg chg="del">
          <ac:chgData name="Marcos" userId="ae5abd6d-98c3-48fe-802d-42271af45632" providerId="ADAL" clId="{816C0D6B-D809-4CEB-8C6F-BAC5462358A6}" dt="2021-05-12T14:15:02.606" v="38" actId="478"/>
          <ac:spMkLst>
            <pc:docMk/>
            <pc:sldMk cId="2840234189" sldId="626"/>
            <ac:spMk id="2" creationId="{A7B85FD4-3AE6-40BC-A93B-A24A8CB71D51}"/>
          </ac:spMkLst>
        </pc:spChg>
        <pc:spChg chg="del">
          <ac:chgData name="Marcos" userId="ae5abd6d-98c3-48fe-802d-42271af45632" providerId="ADAL" clId="{816C0D6B-D809-4CEB-8C6F-BAC5462358A6}" dt="2021-05-12T14:15:02.606" v="38" actId="478"/>
          <ac:spMkLst>
            <pc:docMk/>
            <pc:sldMk cId="2840234189" sldId="626"/>
            <ac:spMk id="3" creationId="{EAC4A61A-1B35-4643-AF38-D8DBFBE2F8C3}"/>
          </ac:spMkLst>
        </pc:spChg>
        <pc:spChg chg="add mod">
          <ac:chgData name="Marcos" userId="ae5abd6d-98c3-48fe-802d-42271af45632" providerId="ADAL" clId="{816C0D6B-D809-4CEB-8C6F-BAC5462358A6}" dt="2021-05-12T14:22:40.211" v="720" actId="255"/>
          <ac:spMkLst>
            <pc:docMk/>
            <pc:sldMk cId="2840234189" sldId="626"/>
            <ac:spMk id="4" creationId="{FA22A02C-C492-4F28-9913-44EB487FFA06}"/>
          </ac:spMkLst>
        </pc:spChg>
        <pc:spChg chg="add mod">
          <ac:chgData name="Marcos" userId="ae5abd6d-98c3-48fe-802d-42271af45632" providerId="ADAL" clId="{816C0D6B-D809-4CEB-8C6F-BAC5462358A6}" dt="2021-05-12T14:22:47.572" v="721" actId="255"/>
          <ac:spMkLst>
            <pc:docMk/>
            <pc:sldMk cId="2840234189" sldId="626"/>
            <ac:spMk id="5" creationId="{54782FB1-AEEC-415A-A654-D486B32A9199}"/>
          </ac:spMkLst>
        </pc:spChg>
        <pc:spChg chg="add mod">
          <ac:chgData name="Marcos" userId="ae5abd6d-98c3-48fe-802d-42271af45632" providerId="ADAL" clId="{816C0D6B-D809-4CEB-8C6F-BAC5462358A6}" dt="2021-05-12T14:22:36.234" v="719" actId="255"/>
          <ac:spMkLst>
            <pc:docMk/>
            <pc:sldMk cId="2840234189" sldId="626"/>
            <ac:spMk id="6" creationId="{D67E1A5B-B607-4DDE-8719-49E233B35B2B}"/>
          </ac:spMkLst>
        </pc:spChg>
        <pc:spChg chg="add mod">
          <ac:chgData name="Marcos" userId="ae5abd6d-98c3-48fe-802d-42271af45632" providerId="ADAL" clId="{816C0D6B-D809-4CEB-8C6F-BAC5462358A6}" dt="2021-05-12T14:22:15.166" v="715" actId="255"/>
          <ac:spMkLst>
            <pc:docMk/>
            <pc:sldMk cId="2840234189" sldId="626"/>
            <ac:spMk id="7" creationId="{80D2B9CF-1296-42B2-9FB7-88DF913C0996}"/>
          </ac:spMkLst>
        </pc:spChg>
        <pc:spChg chg="add mod">
          <ac:chgData name="Marcos" userId="ae5abd6d-98c3-48fe-802d-42271af45632" providerId="ADAL" clId="{816C0D6B-D809-4CEB-8C6F-BAC5462358A6}" dt="2021-05-12T14:22:32.637" v="718" actId="1076"/>
          <ac:spMkLst>
            <pc:docMk/>
            <pc:sldMk cId="2840234189" sldId="626"/>
            <ac:spMk id="8" creationId="{6A76D22D-8CDC-4E42-8D47-00FBE08F7AAA}"/>
          </ac:spMkLst>
        </pc:spChg>
        <pc:spChg chg="add mod">
          <ac:chgData name="Marcos" userId="ae5abd6d-98c3-48fe-802d-42271af45632" providerId="ADAL" clId="{816C0D6B-D809-4CEB-8C6F-BAC5462358A6}" dt="2021-05-12T14:22:21.001" v="716" actId="255"/>
          <ac:spMkLst>
            <pc:docMk/>
            <pc:sldMk cId="2840234189" sldId="626"/>
            <ac:spMk id="9" creationId="{21331AD9-ECF3-490A-95C8-5499790ED188}"/>
          </ac:spMkLst>
        </pc:spChg>
      </pc:sldChg>
      <pc:sldChg chg="addSp delSp modSp add mod setBg modAnim">
        <pc:chgData name="Marcos" userId="ae5abd6d-98c3-48fe-802d-42271af45632" providerId="ADAL" clId="{816C0D6B-D809-4CEB-8C6F-BAC5462358A6}" dt="2021-05-12T15:10:28.657" v="1532"/>
        <pc:sldMkLst>
          <pc:docMk/>
          <pc:sldMk cId="1640354424" sldId="627"/>
        </pc:sldMkLst>
        <pc:spChg chg="add del mod">
          <ac:chgData name="Marcos" userId="ae5abd6d-98c3-48fe-802d-42271af45632" providerId="ADAL" clId="{816C0D6B-D809-4CEB-8C6F-BAC5462358A6}" dt="2021-05-12T14:44:23.889" v="1133" actId="14100"/>
          <ac:spMkLst>
            <pc:docMk/>
            <pc:sldMk cId="1640354424" sldId="627"/>
            <ac:spMk id="3" creationId="{00000000-0000-0000-0000-000000000000}"/>
          </ac:spMkLst>
        </pc:spChg>
        <pc:spChg chg="mod">
          <ac:chgData name="Marcos" userId="ae5abd6d-98c3-48fe-802d-42271af45632" providerId="ADAL" clId="{816C0D6B-D809-4CEB-8C6F-BAC5462358A6}" dt="2021-05-12T15:09:46.765" v="1510" actId="1076"/>
          <ac:spMkLst>
            <pc:docMk/>
            <pc:sldMk cId="1640354424" sldId="627"/>
            <ac:spMk id="5" creationId="{00000000-0000-0000-0000-000000000000}"/>
          </ac:spMkLst>
        </pc:spChg>
        <pc:spChg chg="add mod">
          <ac:chgData name="Marcos" userId="ae5abd6d-98c3-48fe-802d-42271af45632" providerId="ADAL" clId="{816C0D6B-D809-4CEB-8C6F-BAC5462358A6}" dt="2021-05-12T14:47:07.686" v="1181" actId="1076"/>
          <ac:spMkLst>
            <pc:docMk/>
            <pc:sldMk cId="1640354424" sldId="627"/>
            <ac:spMk id="21" creationId="{A4685B1A-B4EC-4CC8-A7B9-65FA4CD63E78}"/>
          </ac:spMkLst>
        </pc:spChg>
        <pc:spChg chg="add mod">
          <ac:chgData name="Marcos" userId="ae5abd6d-98c3-48fe-802d-42271af45632" providerId="ADAL" clId="{816C0D6B-D809-4CEB-8C6F-BAC5462358A6}" dt="2021-05-12T14:47:11.350" v="1182" actId="1076"/>
          <ac:spMkLst>
            <pc:docMk/>
            <pc:sldMk cId="1640354424" sldId="627"/>
            <ac:spMk id="22" creationId="{567EFE24-C6FF-4EDA-AEE6-8D333B1F546A}"/>
          </ac:spMkLst>
        </pc:spChg>
        <pc:spChg chg="add mod">
          <ac:chgData name="Marcos" userId="ae5abd6d-98c3-48fe-802d-42271af45632" providerId="ADAL" clId="{816C0D6B-D809-4CEB-8C6F-BAC5462358A6}" dt="2021-05-12T14:47:01.627" v="1180" actId="1037"/>
          <ac:spMkLst>
            <pc:docMk/>
            <pc:sldMk cId="1640354424" sldId="627"/>
            <ac:spMk id="23" creationId="{C46EC62F-3B5D-4064-8DB8-0E9F5F0A5FA9}"/>
          </ac:spMkLst>
        </pc:spChg>
        <pc:spChg chg="add mod">
          <ac:chgData name="Marcos" userId="ae5abd6d-98c3-48fe-802d-42271af45632" providerId="ADAL" clId="{816C0D6B-D809-4CEB-8C6F-BAC5462358A6}" dt="2021-05-12T15:06:04.700" v="1485" actId="207"/>
          <ac:spMkLst>
            <pc:docMk/>
            <pc:sldMk cId="1640354424" sldId="627"/>
            <ac:spMk id="24" creationId="{2C990DE4-9D3C-4924-B64A-34DFD2177C64}"/>
          </ac:spMkLst>
        </pc:spChg>
        <pc:spChg chg="add mod">
          <ac:chgData name="Marcos" userId="ae5abd6d-98c3-48fe-802d-42271af45632" providerId="ADAL" clId="{816C0D6B-D809-4CEB-8C6F-BAC5462358A6}" dt="2021-05-12T15:05:51.838" v="1482" actId="207"/>
          <ac:spMkLst>
            <pc:docMk/>
            <pc:sldMk cId="1640354424" sldId="627"/>
            <ac:spMk id="25" creationId="{F7784BDC-E327-4ABF-AD5B-934B48DA1EA3}"/>
          </ac:spMkLst>
        </pc:spChg>
        <pc:spChg chg="add mod">
          <ac:chgData name="Marcos" userId="ae5abd6d-98c3-48fe-802d-42271af45632" providerId="ADAL" clId="{816C0D6B-D809-4CEB-8C6F-BAC5462358A6}" dt="2021-05-12T14:47:01.627" v="1180" actId="1037"/>
          <ac:spMkLst>
            <pc:docMk/>
            <pc:sldMk cId="1640354424" sldId="627"/>
            <ac:spMk id="31" creationId="{FAF90998-BEE8-457C-B2AA-ACB9EC286AB6}"/>
          </ac:spMkLst>
        </pc:spChg>
        <pc:spChg chg="add mod">
          <ac:chgData name="Marcos" userId="ae5abd6d-98c3-48fe-802d-42271af45632" providerId="ADAL" clId="{816C0D6B-D809-4CEB-8C6F-BAC5462358A6}" dt="2021-05-12T15:10:11.240" v="1518" actId="164"/>
          <ac:spMkLst>
            <pc:docMk/>
            <pc:sldMk cId="1640354424" sldId="627"/>
            <ac:spMk id="69" creationId="{4913CA6F-21DC-42A8-8468-89632061CAD0}"/>
          </ac:spMkLst>
        </pc:spChg>
        <pc:spChg chg="add mod">
          <ac:chgData name="Marcos" userId="ae5abd6d-98c3-48fe-802d-42271af45632" providerId="ADAL" clId="{816C0D6B-D809-4CEB-8C6F-BAC5462358A6}" dt="2021-05-12T15:10:11.240" v="1518" actId="164"/>
          <ac:spMkLst>
            <pc:docMk/>
            <pc:sldMk cId="1640354424" sldId="627"/>
            <ac:spMk id="70" creationId="{717294C0-1D98-4605-BFC1-CDB102A2A878}"/>
          </ac:spMkLst>
        </pc:spChg>
        <pc:spChg chg="add mod">
          <ac:chgData name="Marcos" userId="ae5abd6d-98c3-48fe-802d-42271af45632" providerId="ADAL" clId="{816C0D6B-D809-4CEB-8C6F-BAC5462358A6}" dt="2021-05-12T15:05:49.076" v="1481" actId="207"/>
          <ac:spMkLst>
            <pc:docMk/>
            <pc:sldMk cId="1640354424" sldId="627"/>
            <ac:spMk id="71" creationId="{46614E2A-F3D6-4309-BD1B-613DAE32DA88}"/>
          </ac:spMkLst>
        </pc:spChg>
        <pc:grpChg chg="add mod">
          <ac:chgData name="Marcos" userId="ae5abd6d-98c3-48fe-802d-42271af45632" providerId="ADAL" clId="{816C0D6B-D809-4CEB-8C6F-BAC5462358A6}" dt="2021-05-12T14:39:52.951" v="1069" actId="164"/>
          <ac:grpSpMkLst>
            <pc:docMk/>
            <pc:sldMk cId="1640354424" sldId="627"/>
            <ac:grpSpMk id="26" creationId="{B37D021A-9B4E-4A03-B3EC-9F27E836B043}"/>
          </ac:grpSpMkLst>
        </pc:grpChg>
        <pc:grpChg chg="add mod">
          <ac:chgData name="Marcos" userId="ae5abd6d-98c3-48fe-802d-42271af45632" providerId="ADAL" clId="{816C0D6B-D809-4CEB-8C6F-BAC5462358A6}" dt="2021-05-12T14:51:55.232" v="1206" actId="164"/>
          <ac:grpSpMkLst>
            <pc:docMk/>
            <pc:sldMk cId="1640354424" sldId="627"/>
            <ac:grpSpMk id="48" creationId="{088FB50E-626E-4AE2-AA41-2EF5B59BC3EB}"/>
          </ac:grpSpMkLst>
        </pc:grpChg>
        <pc:grpChg chg="add del mod">
          <ac:chgData name="Marcos" userId="ae5abd6d-98c3-48fe-802d-42271af45632" providerId="ADAL" clId="{816C0D6B-D809-4CEB-8C6F-BAC5462358A6}" dt="2021-05-12T14:53:50.795" v="1287" actId="164"/>
          <ac:grpSpMkLst>
            <pc:docMk/>
            <pc:sldMk cId="1640354424" sldId="627"/>
            <ac:grpSpMk id="49" creationId="{32A608C4-BF3A-42B1-A387-3557AA52FB80}"/>
          </ac:grpSpMkLst>
        </pc:grpChg>
        <pc:grpChg chg="add mod">
          <ac:chgData name="Marcos" userId="ae5abd6d-98c3-48fe-802d-42271af45632" providerId="ADAL" clId="{816C0D6B-D809-4CEB-8C6F-BAC5462358A6}" dt="2021-05-12T14:53:55.427" v="1314" actId="1037"/>
          <ac:grpSpMkLst>
            <pc:docMk/>
            <pc:sldMk cId="1640354424" sldId="627"/>
            <ac:grpSpMk id="50" creationId="{2D83CEF6-492D-46A2-98B3-F71669FCFBBD}"/>
          </ac:grpSpMkLst>
        </pc:grpChg>
        <pc:grpChg chg="add del mod">
          <ac:chgData name="Marcos" userId="ae5abd6d-98c3-48fe-802d-42271af45632" providerId="ADAL" clId="{816C0D6B-D809-4CEB-8C6F-BAC5462358A6}" dt="2021-05-12T14:57:14.793" v="1325" actId="165"/>
          <ac:grpSpMkLst>
            <pc:docMk/>
            <pc:sldMk cId="1640354424" sldId="627"/>
            <ac:grpSpMk id="56" creationId="{A576C80E-72D7-431E-B979-250BE4C62E52}"/>
          </ac:grpSpMkLst>
        </pc:grpChg>
        <pc:grpChg chg="add mod">
          <ac:chgData name="Marcos" userId="ae5abd6d-98c3-48fe-802d-42271af45632" providerId="ADAL" clId="{816C0D6B-D809-4CEB-8C6F-BAC5462358A6}" dt="2021-05-12T14:57:32.693" v="1328" actId="164"/>
          <ac:grpSpMkLst>
            <pc:docMk/>
            <pc:sldMk cId="1640354424" sldId="627"/>
            <ac:grpSpMk id="61" creationId="{50BD7B47-C608-4D5A-AB6B-F1532C6CF695}"/>
          </ac:grpSpMkLst>
        </pc:grpChg>
        <pc:grpChg chg="add del mod">
          <ac:chgData name="Marcos" userId="ae5abd6d-98c3-48fe-802d-42271af45632" providerId="ADAL" clId="{816C0D6B-D809-4CEB-8C6F-BAC5462358A6}" dt="2021-05-12T14:59:31.718" v="1337" actId="165"/>
          <ac:grpSpMkLst>
            <pc:docMk/>
            <pc:sldMk cId="1640354424" sldId="627"/>
            <ac:grpSpMk id="62" creationId="{F4FF2FFB-E2DA-438C-A7F8-F7F851E6E6DD}"/>
          </ac:grpSpMkLst>
        </pc:grpChg>
        <pc:grpChg chg="add mod">
          <ac:chgData name="Marcos" userId="ae5abd6d-98c3-48fe-802d-42271af45632" providerId="ADAL" clId="{816C0D6B-D809-4CEB-8C6F-BAC5462358A6}" dt="2021-05-12T15:00:12.191" v="1344" actId="164"/>
          <ac:grpSpMkLst>
            <pc:docMk/>
            <pc:sldMk cId="1640354424" sldId="627"/>
            <ac:grpSpMk id="68" creationId="{B1234F68-A4AC-4463-87FD-0BAC5F030D4D}"/>
          </ac:grpSpMkLst>
        </pc:grpChg>
        <pc:grpChg chg="add mod">
          <ac:chgData name="Marcos" userId="ae5abd6d-98c3-48fe-802d-42271af45632" providerId="ADAL" clId="{816C0D6B-D809-4CEB-8C6F-BAC5462358A6}" dt="2021-05-12T15:07:37.952" v="1497" actId="1076"/>
          <ac:grpSpMkLst>
            <pc:docMk/>
            <pc:sldMk cId="1640354424" sldId="627"/>
            <ac:grpSpMk id="74" creationId="{AC536BF5-CD1F-4567-BB08-5398B77C887D}"/>
          </ac:grpSpMkLst>
        </pc:grpChg>
        <pc:grpChg chg="mod">
          <ac:chgData name="Marcos" userId="ae5abd6d-98c3-48fe-802d-42271af45632" providerId="ADAL" clId="{816C0D6B-D809-4CEB-8C6F-BAC5462358A6}" dt="2021-05-12T15:06:33.722" v="1488"/>
          <ac:grpSpMkLst>
            <pc:docMk/>
            <pc:sldMk cId="1640354424" sldId="627"/>
            <ac:grpSpMk id="75" creationId="{20759FF1-0EB8-40B1-973C-C952B6CCF1B8}"/>
          </ac:grpSpMkLst>
        </pc:grpChg>
        <pc:grpChg chg="add mod">
          <ac:chgData name="Marcos" userId="ae5abd6d-98c3-48fe-802d-42271af45632" providerId="ADAL" clId="{816C0D6B-D809-4CEB-8C6F-BAC5462358A6}" dt="2021-05-12T15:07:31.663" v="1496" actId="164"/>
          <ac:grpSpMkLst>
            <pc:docMk/>
            <pc:sldMk cId="1640354424" sldId="627"/>
            <ac:grpSpMk id="80" creationId="{7DEA5BC2-E7A0-44C6-AB34-1CD470A8A164}"/>
          </ac:grpSpMkLst>
        </pc:grpChg>
        <pc:grpChg chg="add mod">
          <ac:chgData name="Marcos" userId="ae5abd6d-98c3-48fe-802d-42271af45632" providerId="ADAL" clId="{816C0D6B-D809-4CEB-8C6F-BAC5462358A6}" dt="2021-05-12T15:07:31.663" v="1496" actId="164"/>
          <ac:grpSpMkLst>
            <pc:docMk/>
            <pc:sldMk cId="1640354424" sldId="627"/>
            <ac:grpSpMk id="85" creationId="{4F7230D2-2639-4D8C-AA8D-E0869B3B03A5}"/>
          </ac:grpSpMkLst>
        </pc:grpChg>
        <pc:grpChg chg="add mod">
          <ac:chgData name="Marcos" userId="ae5abd6d-98c3-48fe-802d-42271af45632" providerId="ADAL" clId="{816C0D6B-D809-4CEB-8C6F-BAC5462358A6}" dt="2021-05-12T15:08:09.531" v="1501" actId="1076"/>
          <ac:grpSpMkLst>
            <pc:docMk/>
            <pc:sldMk cId="1640354424" sldId="627"/>
            <ac:grpSpMk id="86" creationId="{070D596F-9985-4F3E-973F-750353FF5C1B}"/>
          </ac:grpSpMkLst>
        </pc:grpChg>
        <pc:grpChg chg="mod">
          <ac:chgData name="Marcos" userId="ae5abd6d-98c3-48fe-802d-42271af45632" providerId="ADAL" clId="{816C0D6B-D809-4CEB-8C6F-BAC5462358A6}" dt="2021-05-12T15:08:05.241" v="1500"/>
          <ac:grpSpMkLst>
            <pc:docMk/>
            <pc:sldMk cId="1640354424" sldId="627"/>
            <ac:grpSpMk id="87" creationId="{C184A0AF-07CD-4885-AE10-1EBCCA320EB1}"/>
          </ac:grpSpMkLst>
        </pc:grpChg>
        <pc:grpChg chg="add mod">
          <ac:chgData name="Marcos" userId="ae5abd6d-98c3-48fe-802d-42271af45632" providerId="ADAL" clId="{816C0D6B-D809-4CEB-8C6F-BAC5462358A6}" dt="2021-05-12T15:08:09.531" v="1501" actId="1076"/>
          <ac:grpSpMkLst>
            <pc:docMk/>
            <pc:sldMk cId="1640354424" sldId="627"/>
            <ac:grpSpMk id="92" creationId="{1FC0668B-9187-4DB9-8669-F7F4BB5D5340}"/>
          </ac:grpSpMkLst>
        </pc:grpChg>
        <pc:grpChg chg="mod">
          <ac:chgData name="Marcos" userId="ae5abd6d-98c3-48fe-802d-42271af45632" providerId="ADAL" clId="{816C0D6B-D809-4CEB-8C6F-BAC5462358A6}" dt="2021-05-12T15:08:05.241" v="1500"/>
          <ac:grpSpMkLst>
            <pc:docMk/>
            <pc:sldMk cId="1640354424" sldId="627"/>
            <ac:grpSpMk id="93" creationId="{1BF790C0-BBEF-4085-AB23-A93088F33473}"/>
          </ac:grpSpMkLst>
        </pc:grpChg>
        <pc:grpChg chg="add mod">
          <ac:chgData name="Marcos" userId="ae5abd6d-98c3-48fe-802d-42271af45632" providerId="ADAL" clId="{816C0D6B-D809-4CEB-8C6F-BAC5462358A6}" dt="2021-05-12T15:08:20.106" v="1506" actId="1035"/>
          <ac:grpSpMkLst>
            <pc:docMk/>
            <pc:sldMk cId="1640354424" sldId="627"/>
            <ac:grpSpMk id="98" creationId="{BB88B94A-B2FB-4850-91A4-C3B5410EA7DB}"/>
          </ac:grpSpMkLst>
        </pc:grpChg>
        <pc:grpChg chg="mod">
          <ac:chgData name="Marcos" userId="ae5abd6d-98c3-48fe-802d-42271af45632" providerId="ADAL" clId="{816C0D6B-D809-4CEB-8C6F-BAC5462358A6}" dt="2021-05-12T15:08:12.324" v="1502"/>
          <ac:grpSpMkLst>
            <pc:docMk/>
            <pc:sldMk cId="1640354424" sldId="627"/>
            <ac:grpSpMk id="99" creationId="{891195E4-B701-4B15-AF38-FE8162E455C4}"/>
          </ac:grpSpMkLst>
        </pc:grpChg>
        <pc:grpChg chg="add mod">
          <ac:chgData name="Marcos" userId="ae5abd6d-98c3-48fe-802d-42271af45632" providerId="ADAL" clId="{816C0D6B-D809-4CEB-8C6F-BAC5462358A6}" dt="2021-05-12T15:08:20.106" v="1506" actId="1035"/>
          <ac:grpSpMkLst>
            <pc:docMk/>
            <pc:sldMk cId="1640354424" sldId="627"/>
            <ac:grpSpMk id="104" creationId="{C6B7C746-6E95-4F4F-BD14-B0B105866581}"/>
          </ac:grpSpMkLst>
        </pc:grpChg>
        <pc:grpChg chg="mod">
          <ac:chgData name="Marcos" userId="ae5abd6d-98c3-48fe-802d-42271af45632" providerId="ADAL" clId="{816C0D6B-D809-4CEB-8C6F-BAC5462358A6}" dt="2021-05-12T15:08:12.324" v="1502"/>
          <ac:grpSpMkLst>
            <pc:docMk/>
            <pc:sldMk cId="1640354424" sldId="627"/>
            <ac:grpSpMk id="105" creationId="{DAE5D054-CCE8-4F13-93F2-390974C03843}"/>
          </ac:grpSpMkLst>
        </pc:grpChg>
        <pc:grpChg chg="add mod">
          <ac:chgData name="Marcos" userId="ae5abd6d-98c3-48fe-802d-42271af45632" providerId="ADAL" clId="{816C0D6B-D809-4CEB-8C6F-BAC5462358A6}" dt="2021-05-12T15:08:26.344" v="1508" actId="1076"/>
          <ac:grpSpMkLst>
            <pc:docMk/>
            <pc:sldMk cId="1640354424" sldId="627"/>
            <ac:grpSpMk id="110" creationId="{AC23298B-7A92-4A98-B212-AC0E43D38E43}"/>
          </ac:grpSpMkLst>
        </pc:grpChg>
        <pc:grpChg chg="mod">
          <ac:chgData name="Marcos" userId="ae5abd6d-98c3-48fe-802d-42271af45632" providerId="ADAL" clId="{816C0D6B-D809-4CEB-8C6F-BAC5462358A6}" dt="2021-05-12T15:08:21.927" v="1507"/>
          <ac:grpSpMkLst>
            <pc:docMk/>
            <pc:sldMk cId="1640354424" sldId="627"/>
            <ac:grpSpMk id="111" creationId="{E8326053-DDDA-466B-93C1-BFDC4A770FB8}"/>
          </ac:grpSpMkLst>
        </pc:grpChg>
        <pc:grpChg chg="add mod">
          <ac:chgData name="Marcos" userId="ae5abd6d-98c3-48fe-802d-42271af45632" providerId="ADAL" clId="{816C0D6B-D809-4CEB-8C6F-BAC5462358A6}" dt="2021-05-12T15:08:26.344" v="1508" actId="1076"/>
          <ac:grpSpMkLst>
            <pc:docMk/>
            <pc:sldMk cId="1640354424" sldId="627"/>
            <ac:grpSpMk id="116" creationId="{D3A511C6-7B79-4E44-916E-700E806C4B42}"/>
          </ac:grpSpMkLst>
        </pc:grpChg>
        <pc:grpChg chg="mod">
          <ac:chgData name="Marcos" userId="ae5abd6d-98c3-48fe-802d-42271af45632" providerId="ADAL" clId="{816C0D6B-D809-4CEB-8C6F-BAC5462358A6}" dt="2021-05-12T15:08:21.927" v="1507"/>
          <ac:grpSpMkLst>
            <pc:docMk/>
            <pc:sldMk cId="1640354424" sldId="627"/>
            <ac:grpSpMk id="117" creationId="{3252AEA6-EABC-4092-9088-1CB33EC43C9D}"/>
          </ac:grpSpMkLst>
        </pc:grpChg>
        <pc:grpChg chg="add mod">
          <ac:chgData name="Marcos" userId="ae5abd6d-98c3-48fe-802d-42271af45632" providerId="ADAL" clId="{816C0D6B-D809-4CEB-8C6F-BAC5462358A6}" dt="2021-05-12T15:10:11.240" v="1518" actId="164"/>
          <ac:grpSpMkLst>
            <pc:docMk/>
            <pc:sldMk cId="1640354424" sldId="627"/>
            <ac:grpSpMk id="122" creationId="{7C888422-A85A-4D5B-B35B-EA5E9692EC31}"/>
          </ac:grpSpMkLst>
        </pc:grpChg>
        <pc:picChg chg="del mod">
          <ac:chgData name="Marcos" userId="ae5abd6d-98c3-48fe-802d-42271af45632" providerId="ADAL" clId="{816C0D6B-D809-4CEB-8C6F-BAC5462358A6}" dt="2021-05-12T14:42:54.658" v="1110" actId="478"/>
          <ac:picMkLst>
            <pc:docMk/>
            <pc:sldMk cId="1640354424" sldId="627"/>
            <ac:picMk id="2" creationId="{00000000-0000-0000-0000-000000000000}"/>
          </ac:picMkLst>
        </pc:picChg>
        <pc:cxnChg chg="add mod">
          <ac:chgData name="Marcos" userId="ae5abd6d-98c3-48fe-802d-42271af45632" providerId="ADAL" clId="{816C0D6B-D809-4CEB-8C6F-BAC5462358A6}" dt="2021-05-12T14:47:01.627" v="1180" actId="1037"/>
          <ac:cxnSpMkLst>
            <pc:docMk/>
            <pc:sldMk cId="1640354424" sldId="627"/>
            <ac:cxnSpMk id="6" creationId="{3DE5DD35-4145-4627-BB04-AAC6AB6579CE}"/>
          </ac:cxnSpMkLst>
        </pc:cxnChg>
        <pc:cxnChg chg="add mod">
          <ac:chgData name="Marcos" userId="ae5abd6d-98c3-48fe-802d-42271af45632" providerId="ADAL" clId="{816C0D6B-D809-4CEB-8C6F-BAC5462358A6}" dt="2021-05-12T14:47:01.627" v="1180" actId="1037"/>
          <ac:cxnSpMkLst>
            <pc:docMk/>
            <pc:sldMk cId="1640354424" sldId="627"/>
            <ac:cxnSpMk id="8" creationId="{6EE11FCC-1DAC-4FDD-87C2-173F4AF11CDE}"/>
          </ac:cxnSpMkLst>
        </pc:cxnChg>
        <pc:cxnChg chg="add mod">
          <ac:chgData name="Marcos" userId="ae5abd6d-98c3-48fe-802d-42271af45632" providerId="ADAL" clId="{816C0D6B-D809-4CEB-8C6F-BAC5462358A6}" dt="2021-05-12T15:04:06.877" v="1458" actId="1035"/>
          <ac:cxnSpMkLst>
            <pc:docMk/>
            <pc:sldMk cId="1640354424" sldId="627"/>
            <ac:cxnSpMk id="10" creationId="{72FDAE2F-1FF8-438B-83E3-A3EA84481D24}"/>
          </ac:cxnSpMkLst>
        </pc:cxnChg>
        <pc:cxnChg chg="add mod ord">
          <ac:chgData name="Marcos" userId="ae5abd6d-98c3-48fe-802d-42271af45632" providerId="ADAL" clId="{816C0D6B-D809-4CEB-8C6F-BAC5462358A6}" dt="2021-05-12T14:53:50.795" v="1287" actId="164"/>
          <ac:cxnSpMkLst>
            <pc:docMk/>
            <pc:sldMk cId="1640354424" sldId="627"/>
            <ac:cxnSpMk id="12" creationId="{D36B4D4B-3D0A-469B-9715-80CA38C0E3E0}"/>
          </ac:cxnSpMkLst>
        </pc:cxnChg>
        <pc:cxnChg chg="add mod">
          <ac:chgData name="Marcos" userId="ae5abd6d-98c3-48fe-802d-42271af45632" providerId="ADAL" clId="{816C0D6B-D809-4CEB-8C6F-BAC5462358A6}" dt="2021-05-12T14:47:01.627" v="1180" actId="1037"/>
          <ac:cxnSpMkLst>
            <pc:docMk/>
            <pc:sldMk cId="1640354424" sldId="627"/>
            <ac:cxnSpMk id="16" creationId="{1EAC5096-00DB-43A1-B229-CBA1DA37F4D0}"/>
          </ac:cxnSpMkLst>
        </pc:cxnChg>
        <pc:cxnChg chg="add del mod">
          <ac:chgData name="Marcos" userId="ae5abd6d-98c3-48fe-802d-42271af45632" providerId="ADAL" clId="{816C0D6B-D809-4CEB-8C6F-BAC5462358A6}" dt="2021-05-12T14:35:44.121" v="1015" actId="478"/>
          <ac:cxnSpMkLst>
            <pc:docMk/>
            <pc:sldMk cId="1640354424" sldId="627"/>
            <ac:cxnSpMk id="18" creationId="{BEB19E88-EAF4-472F-AB7F-B17105FCF321}"/>
          </ac:cxnSpMkLst>
        </pc:cxnChg>
        <pc:cxnChg chg="add mod">
          <ac:chgData name="Marcos" userId="ae5abd6d-98c3-48fe-802d-42271af45632" providerId="ADAL" clId="{816C0D6B-D809-4CEB-8C6F-BAC5462358A6}" dt="2021-05-12T14:47:01.627" v="1180" actId="1037"/>
          <ac:cxnSpMkLst>
            <pc:docMk/>
            <pc:sldMk cId="1640354424" sldId="627"/>
            <ac:cxnSpMk id="20" creationId="{BC06BE5A-36CC-4AFE-AE5C-F20B9E924DAD}"/>
          </ac:cxnSpMkLst>
        </pc:cxnChg>
        <pc:cxnChg chg="add mod">
          <ac:chgData name="Marcos" userId="ae5abd6d-98c3-48fe-802d-42271af45632" providerId="ADAL" clId="{816C0D6B-D809-4CEB-8C6F-BAC5462358A6}" dt="2021-05-12T14:47:01.627" v="1180" actId="1037"/>
          <ac:cxnSpMkLst>
            <pc:docMk/>
            <pc:sldMk cId="1640354424" sldId="627"/>
            <ac:cxnSpMk id="27" creationId="{4E3E7594-2067-4200-83EC-4439B4FA8E77}"/>
          </ac:cxnSpMkLst>
        </pc:cxnChg>
        <pc:cxnChg chg="add mod">
          <ac:chgData name="Marcos" userId="ae5abd6d-98c3-48fe-802d-42271af45632" providerId="ADAL" clId="{816C0D6B-D809-4CEB-8C6F-BAC5462358A6}" dt="2021-05-12T14:47:01.627" v="1180" actId="1037"/>
          <ac:cxnSpMkLst>
            <pc:docMk/>
            <pc:sldMk cId="1640354424" sldId="627"/>
            <ac:cxnSpMk id="28" creationId="{E60B867B-7408-4B86-9913-07E6FFE0E39B}"/>
          </ac:cxnSpMkLst>
        </pc:cxnChg>
        <pc:cxnChg chg="add mod">
          <ac:chgData name="Marcos" userId="ae5abd6d-98c3-48fe-802d-42271af45632" providerId="ADAL" clId="{816C0D6B-D809-4CEB-8C6F-BAC5462358A6}" dt="2021-05-12T14:51:55.232" v="1206" actId="164"/>
          <ac:cxnSpMkLst>
            <pc:docMk/>
            <pc:sldMk cId="1640354424" sldId="627"/>
            <ac:cxnSpMk id="33" creationId="{3617FA16-280D-4DAA-AF34-50BF2E996398}"/>
          </ac:cxnSpMkLst>
        </pc:cxnChg>
        <pc:cxnChg chg="add mod">
          <ac:chgData name="Marcos" userId="ae5abd6d-98c3-48fe-802d-42271af45632" providerId="ADAL" clId="{816C0D6B-D809-4CEB-8C6F-BAC5462358A6}" dt="2021-05-12T14:51:55.232" v="1206" actId="164"/>
          <ac:cxnSpMkLst>
            <pc:docMk/>
            <pc:sldMk cId="1640354424" sldId="627"/>
            <ac:cxnSpMk id="35" creationId="{2F639B63-9CBE-4191-80D6-18DEFBB5C961}"/>
          </ac:cxnSpMkLst>
        </pc:cxnChg>
        <pc:cxnChg chg="add mod">
          <ac:chgData name="Marcos" userId="ae5abd6d-98c3-48fe-802d-42271af45632" providerId="ADAL" clId="{816C0D6B-D809-4CEB-8C6F-BAC5462358A6}" dt="2021-05-12T14:51:55.232" v="1206" actId="164"/>
          <ac:cxnSpMkLst>
            <pc:docMk/>
            <pc:sldMk cId="1640354424" sldId="627"/>
            <ac:cxnSpMk id="38" creationId="{0C2CBE6A-944C-443E-AC5D-CA55C1D79878}"/>
          </ac:cxnSpMkLst>
        </pc:cxnChg>
        <pc:cxnChg chg="add mod">
          <ac:chgData name="Marcos" userId="ae5abd6d-98c3-48fe-802d-42271af45632" providerId="ADAL" clId="{816C0D6B-D809-4CEB-8C6F-BAC5462358A6}" dt="2021-05-12T14:53:09.937" v="1208" actId="164"/>
          <ac:cxnSpMkLst>
            <pc:docMk/>
            <pc:sldMk cId="1640354424" sldId="627"/>
            <ac:cxnSpMk id="41" creationId="{45FCE920-CA3B-4E7B-8FA5-2F0612821C85}"/>
          </ac:cxnSpMkLst>
        </pc:cxnChg>
        <pc:cxnChg chg="add mod">
          <ac:chgData name="Marcos" userId="ae5abd6d-98c3-48fe-802d-42271af45632" providerId="ADAL" clId="{816C0D6B-D809-4CEB-8C6F-BAC5462358A6}" dt="2021-05-12T14:53:09.937" v="1208" actId="164"/>
          <ac:cxnSpMkLst>
            <pc:docMk/>
            <pc:sldMk cId="1640354424" sldId="627"/>
            <ac:cxnSpMk id="44" creationId="{C4C9C531-FE03-4A47-9E77-5001BFE44210}"/>
          </ac:cxnSpMkLst>
        </pc:cxnChg>
        <pc:cxnChg chg="add mod">
          <ac:chgData name="Marcos" userId="ae5abd6d-98c3-48fe-802d-42271af45632" providerId="ADAL" clId="{816C0D6B-D809-4CEB-8C6F-BAC5462358A6}" dt="2021-05-12T14:53:09.937" v="1208" actId="164"/>
          <ac:cxnSpMkLst>
            <pc:docMk/>
            <pc:sldMk cId="1640354424" sldId="627"/>
            <ac:cxnSpMk id="46" creationId="{21A48484-CCB7-49FC-8985-EC2B634EBCF0}"/>
          </ac:cxnSpMkLst>
        </pc:cxnChg>
        <pc:cxnChg chg="add mod">
          <ac:chgData name="Marcos" userId="ae5abd6d-98c3-48fe-802d-42271af45632" providerId="ADAL" clId="{816C0D6B-D809-4CEB-8C6F-BAC5462358A6}" dt="2021-05-12T14:57:32.693" v="1328" actId="164"/>
          <ac:cxnSpMkLst>
            <pc:docMk/>
            <pc:sldMk cId="1640354424" sldId="627"/>
            <ac:cxnSpMk id="51" creationId="{C12245B1-407F-4DE5-BE2E-6DE716111A77}"/>
          </ac:cxnSpMkLst>
        </pc:cxnChg>
        <pc:cxnChg chg="del mod topLvl">
          <ac:chgData name="Marcos" userId="ae5abd6d-98c3-48fe-802d-42271af45632" providerId="ADAL" clId="{816C0D6B-D809-4CEB-8C6F-BAC5462358A6}" dt="2021-05-12T14:57:55.098" v="1330" actId="478"/>
          <ac:cxnSpMkLst>
            <pc:docMk/>
            <pc:sldMk cId="1640354424" sldId="627"/>
            <ac:cxnSpMk id="57" creationId="{BA74066A-1186-4C55-AB63-86D02368CA5E}"/>
          </ac:cxnSpMkLst>
        </pc:cxnChg>
        <pc:cxnChg chg="mod topLvl">
          <ac:chgData name="Marcos" userId="ae5abd6d-98c3-48fe-802d-42271af45632" providerId="ADAL" clId="{816C0D6B-D809-4CEB-8C6F-BAC5462358A6}" dt="2021-05-12T14:57:32.693" v="1328" actId="164"/>
          <ac:cxnSpMkLst>
            <pc:docMk/>
            <pc:sldMk cId="1640354424" sldId="627"/>
            <ac:cxnSpMk id="58" creationId="{093F81FF-64DC-41F3-A3FD-D3E6E38D9357}"/>
          </ac:cxnSpMkLst>
        </pc:cxnChg>
        <pc:cxnChg chg="del mod topLvl">
          <ac:chgData name="Marcos" userId="ae5abd6d-98c3-48fe-802d-42271af45632" providerId="ADAL" clId="{816C0D6B-D809-4CEB-8C6F-BAC5462358A6}" dt="2021-05-12T14:57:56.703" v="1331" actId="478"/>
          <ac:cxnSpMkLst>
            <pc:docMk/>
            <pc:sldMk cId="1640354424" sldId="627"/>
            <ac:cxnSpMk id="59" creationId="{CA0295B1-AAD4-434D-98A5-AB496B9315CD}"/>
          </ac:cxnSpMkLst>
        </pc:cxnChg>
        <pc:cxnChg chg="mod topLvl">
          <ac:chgData name="Marcos" userId="ae5abd6d-98c3-48fe-802d-42271af45632" providerId="ADAL" clId="{816C0D6B-D809-4CEB-8C6F-BAC5462358A6}" dt="2021-05-12T15:00:12.191" v="1344" actId="164"/>
          <ac:cxnSpMkLst>
            <pc:docMk/>
            <pc:sldMk cId="1640354424" sldId="627"/>
            <ac:cxnSpMk id="63" creationId="{CA7E3A11-1600-42A0-83E0-4441357C89A5}"/>
          </ac:cxnSpMkLst>
        </pc:cxnChg>
        <pc:cxnChg chg="mod topLvl">
          <ac:chgData name="Marcos" userId="ae5abd6d-98c3-48fe-802d-42271af45632" providerId="ADAL" clId="{816C0D6B-D809-4CEB-8C6F-BAC5462358A6}" dt="2021-05-12T15:00:12.191" v="1344" actId="164"/>
          <ac:cxnSpMkLst>
            <pc:docMk/>
            <pc:sldMk cId="1640354424" sldId="627"/>
            <ac:cxnSpMk id="64" creationId="{1EFCF406-625F-4056-B81C-88FD16CF5CB6}"/>
          </ac:cxnSpMkLst>
        </pc:cxnChg>
        <pc:cxnChg chg="add del">
          <ac:chgData name="Marcos" userId="ae5abd6d-98c3-48fe-802d-42271af45632" providerId="ADAL" clId="{816C0D6B-D809-4CEB-8C6F-BAC5462358A6}" dt="2021-05-12T15:06:22.491" v="1487" actId="478"/>
          <ac:cxnSpMkLst>
            <pc:docMk/>
            <pc:sldMk cId="1640354424" sldId="627"/>
            <ac:cxnSpMk id="73" creationId="{6CCFA1F6-A773-4D9A-B9D9-11C41D9D9CBC}"/>
          </ac:cxnSpMkLst>
        </pc:cxnChg>
        <pc:cxnChg chg="mod">
          <ac:chgData name="Marcos" userId="ae5abd6d-98c3-48fe-802d-42271af45632" providerId="ADAL" clId="{816C0D6B-D809-4CEB-8C6F-BAC5462358A6}" dt="2021-05-12T15:06:33.722" v="1488"/>
          <ac:cxnSpMkLst>
            <pc:docMk/>
            <pc:sldMk cId="1640354424" sldId="627"/>
            <ac:cxnSpMk id="76" creationId="{C2556D5F-FB6F-4972-823A-D86D81B00B56}"/>
          </ac:cxnSpMkLst>
        </pc:cxnChg>
        <pc:cxnChg chg="mod">
          <ac:chgData name="Marcos" userId="ae5abd6d-98c3-48fe-802d-42271af45632" providerId="ADAL" clId="{816C0D6B-D809-4CEB-8C6F-BAC5462358A6}" dt="2021-05-12T15:06:33.722" v="1488"/>
          <ac:cxnSpMkLst>
            <pc:docMk/>
            <pc:sldMk cId="1640354424" sldId="627"/>
            <ac:cxnSpMk id="77" creationId="{6F024DE7-7882-4400-B9A8-89A83795434B}"/>
          </ac:cxnSpMkLst>
        </pc:cxnChg>
        <pc:cxnChg chg="mod">
          <ac:chgData name="Marcos" userId="ae5abd6d-98c3-48fe-802d-42271af45632" providerId="ADAL" clId="{816C0D6B-D809-4CEB-8C6F-BAC5462358A6}" dt="2021-05-12T15:06:33.722" v="1488"/>
          <ac:cxnSpMkLst>
            <pc:docMk/>
            <pc:sldMk cId="1640354424" sldId="627"/>
            <ac:cxnSpMk id="78" creationId="{C5DE4EA4-78FA-4920-A9AC-C9F297211923}"/>
          </ac:cxnSpMkLst>
        </pc:cxnChg>
        <pc:cxnChg chg="mod">
          <ac:chgData name="Marcos" userId="ae5abd6d-98c3-48fe-802d-42271af45632" providerId="ADAL" clId="{816C0D6B-D809-4CEB-8C6F-BAC5462358A6}" dt="2021-05-12T15:06:33.722" v="1488"/>
          <ac:cxnSpMkLst>
            <pc:docMk/>
            <pc:sldMk cId="1640354424" sldId="627"/>
            <ac:cxnSpMk id="79" creationId="{4EDF4A6D-5253-4EC1-AD4E-FE1DA1218E8E}"/>
          </ac:cxnSpMkLst>
        </pc:cxnChg>
        <pc:cxnChg chg="mod">
          <ac:chgData name="Marcos" userId="ae5abd6d-98c3-48fe-802d-42271af45632" providerId="ADAL" clId="{816C0D6B-D809-4CEB-8C6F-BAC5462358A6}" dt="2021-05-12T15:06:52.754" v="1490"/>
          <ac:cxnSpMkLst>
            <pc:docMk/>
            <pc:sldMk cId="1640354424" sldId="627"/>
            <ac:cxnSpMk id="81" creationId="{FE7A664F-19E8-4065-9808-487179356E27}"/>
          </ac:cxnSpMkLst>
        </pc:cxnChg>
        <pc:cxnChg chg="mod">
          <ac:chgData name="Marcos" userId="ae5abd6d-98c3-48fe-802d-42271af45632" providerId="ADAL" clId="{816C0D6B-D809-4CEB-8C6F-BAC5462358A6}" dt="2021-05-12T15:06:52.754" v="1490"/>
          <ac:cxnSpMkLst>
            <pc:docMk/>
            <pc:sldMk cId="1640354424" sldId="627"/>
            <ac:cxnSpMk id="82" creationId="{58057D7C-5705-4A8A-9B56-D789EDD0FE6F}"/>
          </ac:cxnSpMkLst>
        </pc:cxnChg>
        <pc:cxnChg chg="mod">
          <ac:chgData name="Marcos" userId="ae5abd6d-98c3-48fe-802d-42271af45632" providerId="ADAL" clId="{816C0D6B-D809-4CEB-8C6F-BAC5462358A6}" dt="2021-05-12T15:06:52.754" v="1490"/>
          <ac:cxnSpMkLst>
            <pc:docMk/>
            <pc:sldMk cId="1640354424" sldId="627"/>
            <ac:cxnSpMk id="83" creationId="{2F7D3D96-B62C-4251-A616-5A25AD0325D1}"/>
          </ac:cxnSpMkLst>
        </pc:cxnChg>
        <pc:cxnChg chg="add mod">
          <ac:chgData name="Marcos" userId="ae5abd6d-98c3-48fe-802d-42271af45632" providerId="ADAL" clId="{816C0D6B-D809-4CEB-8C6F-BAC5462358A6}" dt="2021-05-12T15:07:31.663" v="1496" actId="164"/>
          <ac:cxnSpMkLst>
            <pc:docMk/>
            <pc:sldMk cId="1640354424" sldId="627"/>
            <ac:cxnSpMk id="84" creationId="{48C7C892-099E-40E6-824B-7481D8064446}"/>
          </ac:cxnSpMkLst>
        </pc:cxnChg>
        <pc:cxnChg chg="mod">
          <ac:chgData name="Marcos" userId="ae5abd6d-98c3-48fe-802d-42271af45632" providerId="ADAL" clId="{816C0D6B-D809-4CEB-8C6F-BAC5462358A6}" dt="2021-05-12T15:08:05.241" v="1500"/>
          <ac:cxnSpMkLst>
            <pc:docMk/>
            <pc:sldMk cId="1640354424" sldId="627"/>
            <ac:cxnSpMk id="88" creationId="{16F89D7C-70C3-4129-AB35-531495BDB952}"/>
          </ac:cxnSpMkLst>
        </pc:cxnChg>
        <pc:cxnChg chg="mod">
          <ac:chgData name="Marcos" userId="ae5abd6d-98c3-48fe-802d-42271af45632" providerId="ADAL" clId="{816C0D6B-D809-4CEB-8C6F-BAC5462358A6}" dt="2021-05-12T15:08:05.241" v="1500"/>
          <ac:cxnSpMkLst>
            <pc:docMk/>
            <pc:sldMk cId="1640354424" sldId="627"/>
            <ac:cxnSpMk id="89" creationId="{ADC7C4E1-CDFE-4FF6-9B2B-560CF3BB2761}"/>
          </ac:cxnSpMkLst>
        </pc:cxnChg>
        <pc:cxnChg chg="mod">
          <ac:chgData name="Marcos" userId="ae5abd6d-98c3-48fe-802d-42271af45632" providerId="ADAL" clId="{816C0D6B-D809-4CEB-8C6F-BAC5462358A6}" dt="2021-05-12T15:08:05.241" v="1500"/>
          <ac:cxnSpMkLst>
            <pc:docMk/>
            <pc:sldMk cId="1640354424" sldId="627"/>
            <ac:cxnSpMk id="90" creationId="{4DE560F0-2652-4F69-B9D2-9A47884DD283}"/>
          </ac:cxnSpMkLst>
        </pc:cxnChg>
        <pc:cxnChg chg="mod">
          <ac:chgData name="Marcos" userId="ae5abd6d-98c3-48fe-802d-42271af45632" providerId="ADAL" clId="{816C0D6B-D809-4CEB-8C6F-BAC5462358A6}" dt="2021-05-12T15:08:05.241" v="1500"/>
          <ac:cxnSpMkLst>
            <pc:docMk/>
            <pc:sldMk cId="1640354424" sldId="627"/>
            <ac:cxnSpMk id="91" creationId="{CAA82810-7561-415E-B07F-DB5585C88223}"/>
          </ac:cxnSpMkLst>
        </pc:cxnChg>
        <pc:cxnChg chg="mod">
          <ac:chgData name="Marcos" userId="ae5abd6d-98c3-48fe-802d-42271af45632" providerId="ADAL" clId="{816C0D6B-D809-4CEB-8C6F-BAC5462358A6}" dt="2021-05-12T15:08:05.241" v="1500"/>
          <ac:cxnSpMkLst>
            <pc:docMk/>
            <pc:sldMk cId="1640354424" sldId="627"/>
            <ac:cxnSpMk id="94" creationId="{9BFAA451-0059-4428-BEFA-3C6A1B36B460}"/>
          </ac:cxnSpMkLst>
        </pc:cxnChg>
        <pc:cxnChg chg="mod">
          <ac:chgData name="Marcos" userId="ae5abd6d-98c3-48fe-802d-42271af45632" providerId="ADAL" clId="{816C0D6B-D809-4CEB-8C6F-BAC5462358A6}" dt="2021-05-12T15:08:05.241" v="1500"/>
          <ac:cxnSpMkLst>
            <pc:docMk/>
            <pc:sldMk cId="1640354424" sldId="627"/>
            <ac:cxnSpMk id="95" creationId="{AF776A63-65A2-4329-8558-0989158FE29F}"/>
          </ac:cxnSpMkLst>
        </pc:cxnChg>
        <pc:cxnChg chg="mod">
          <ac:chgData name="Marcos" userId="ae5abd6d-98c3-48fe-802d-42271af45632" providerId="ADAL" clId="{816C0D6B-D809-4CEB-8C6F-BAC5462358A6}" dt="2021-05-12T15:08:05.241" v="1500"/>
          <ac:cxnSpMkLst>
            <pc:docMk/>
            <pc:sldMk cId="1640354424" sldId="627"/>
            <ac:cxnSpMk id="96" creationId="{0BFDF7F5-30C4-4B87-A384-818338F8A54A}"/>
          </ac:cxnSpMkLst>
        </pc:cxnChg>
        <pc:cxnChg chg="mod">
          <ac:chgData name="Marcos" userId="ae5abd6d-98c3-48fe-802d-42271af45632" providerId="ADAL" clId="{816C0D6B-D809-4CEB-8C6F-BAC5462358A6}" dt="2021-05-12T15:08:05.241" v="1500"/>
          <ac:cxnSpMkLst>
            <pc:docMk/>
            <pc:sldMk cId="1640354424" sldId="627"/>
            <ac:cxnSpMk id="97" creationId="{0252DF11-C3CA-4289-93EE-D4AD4FF3EA76}"/>
          </ac:cxnSpMkLst>
        </pc:cxnChg>
        <pc:cxnChg chg="mod">
          <ac:chgData name="Marcos" userId="ae5abd6d-98c3-48fe-802d-42271af45632" providerId="ADAL" clId="{816C0D6B-D809-4CEB-8C6F-BAC5462358A6}" dt="2021-05-12T15:08:12.324" v="1502"/>
          <ac:cxnSpMkLst>
            <pc:docMk/>
            <pc:sldMk cId="1640354424" sldId="627"/>
            <ac:cxnSpMk id="100" creationId="{BB943789-2DB6-4752-8DA9-4DE0CC83C4DF}"/>
          </ac:cxnSpMkLst>
        </pc:cxnChg>
        <pc:cxnChg chg="mod">
          <ac:chgData name="Marcos" userId="ae5abd6d-98c3-48fe-802d-42271af45632" providerId="ADAL" clId="{816C0D6B-D809-4CEB-8C6F-BAC5462358A6}" dt="2021-05-12T15:08:12.324" v="1502"/>
          <ac:cxnSpMkLst>
            <pc:docMk/>
            <pc:sldMk cId="1640354424" sldId="627"/>
            <ac:cxnSpMk id="101" creationId="{527D0705-2009-4420-BA9D-F22338A28210}"/>
          </ac:cxnSpMkLst>
        </pc:cxnChg>
        <pc:cxnChg chg="mod">
          <ac:chgData name="Marcos" userId="ae5abd6d-98c3-48fe-802d-42271af45632" providerId="ADAL" clId="{816C0D6B-D809-4CEB-8C6F-BAC5462358A6}" dt="2021-05-12T15:08:12.324" v="1502"/>
          <ac:cxnSpMkLst>
            <pc:docMk/>
            <pc:sldMk cId="1640354424" sldId="627"/>
            <ac:cxnSpMk id="102" creationId="{4DC61F12-8177-431C-8359-A64E96732FAE}"/>
          </ac:cxnSpMkLst>
        </pc:cxnChg>
        <pc:cxnChg chg="mod">
          <ac:chgData name="Marcos" userId="ae5abd6d-98c3-48fe-802d-42271af45632" providerId="ADAL" clId="{816C0D6B-D809-4CEB-8C6F-BAC5462358A6}" dt="2021-05-12T15:08:12.324" v="1502"/>
          <ac:cxnSpMkLst>
            <pc:docMk/>
            <pc:sldMk cId="1640354424" sldId="627"/>
            <ac:cxnSpMk id="103" creationId="{3957D9C4-E750-4F61-B20D-349964EEE99A}"/>
          </ac:cxnSpMkLst>
        </pc:cxnChg>
        <pc:cxnChg chg="mod">
          <ac:chgData name="Marcos" userId="ae5abd6d-98c3-48fe-802d-42271af45632" providerId="ADAL" clId="{816C0D6B-D809-4CEB-8C6F-BAC5462358A6}" dt="2021-05-12T15:08:12.324" v="1502"/>
          <ac:cxnSpMkLst>
            <pc:docMk/>
            <pc:sldMk cId="1640354424" sldId="627"/>
            <ac:cxnSpMk id="106" creationId="{1AD47E05-1C04-4E5C-A37E-A41B249EBE7E}"/>
          </ac:cxnSpMkLst>
        </pc:cxnChg>
        <pc:cxnChg chg="mod">
          <ac:chgData name="Marcos" userId="ae5abd6d-98c3-48fe-802d-42271af45632" providerId="ADAL" clId="{816C0D6B-D809-4CEB-8C6F-BAC5462358A6}" dt="2021-05-12T15:08:12.324" v="1502"/>
          <ac:cxnSpMkLst>
            <pc:docMk/>
            <pc:sldMk cId="1640354424" sldId="627"/>
            <ac:cxnSpMk id="107" creationId="{CEE21287-1542-4D1A-9693-72CC73A58FEE}"/>
          </ac:cxnSpMkLst>
        </pc:cxnChg>
        <pc:cxnChg chg="mod">
          <ac:chgData name="Marcos" userId="ae5abd6d-98c3-48fe-802d-42271af45632" providerId="ADAL" clId="{816C0D6B-D809-4CEB-8C6F-BAC5462358A6}" dt="2021-05-12T15:08:12.324" v="1502"/>
          <ac:cxnSpMkLst>
            <pc:docMk/>
            <pc:sldMk cId="1640354424" sldId="627"/>
            <ac:cxnSpMk id="108" creationId="{7C415938-03D7-4913-A138-C02E3E9BF1ED}"/>
          </ac:cxnSpMkLst>
        </pc:cxnChg>
        <pc:cxnChg chg="mod">
          <ac:chgData name="Marcos" userId="ae5abd6d-98c3-48fe-802d-42271af45632" providerId="ADAL" clId="{816C0D6B-D809-4CEB-8C6F-BAC5462358A6}" dt="2021-05-12T15:08:12.324" v="1502"/>
          <ac:cxnSpMkLst>
            <pc:docMk/>
            <pc:sldMk cId="1640354424" sldId="627"/>
            <ac:cxnSpMk id="109" creationId="{0090F3E0-5351-46E9-A809-2BB9735C0976}"/>
          </ac:cxnSpMkLst>
        </pc:cxnChg>
        <pc:cxnChg chg="mod">
          <ac:chgData name="Marcos" userId="ae5abd6d-98c3-48fe-802d-42271af45632" providerId="ADAL" clId="{816C0D6B-D809-4CEB-8C6F-BAC5462358A6}" dt="2021-05-12T15:08:21.927" v="1507"/>
          <ac:cxnSpMkLst>
            <pc:docMk/>
            <pc:sldMk cId="1640354424" sldId="627"/>
            <ac:cxnSpMk id="112" creationId="{6D199C4F-BB27-4E35-AD80-8683EFB6F788}"/>
          </ac:cxnSpMkLst>
        </pc:cxnChg>
        <pc:cxnChg chg="mod">
          <ac:chgData name="Marcos" userId="ae5abd6d-98c3-48fe-802d-42271af45632" providerId="ADAL" clId="{816C0D6B-D809-4CEB-8C6F-BAC5462358A6}" dt="2021-05-12T15:08:21.927" v="1507"/>
          <ac:cxnSpMkLst>
            <pc:docMk/>
            <pc:sldMk cId="1640354424" sldId="627"/>
            <ac:cxnSpMk id="113" creationId="{0FE51A20-E5B4-462A-804C-BAFAABA4F3E5}"/>
          </ac:cxnSpMkLst>
        </pc:cxnChg>
        <pc:cxnChg chg="mod">
          <ac:chgData name="Marcos" userId="ae5abd6d-98c3-48fe-802d-42271af45632" providerId="ADAL" clId="{816C0D6B-D809-4CEB-8C6F-BAC5462358A6}" dt="2021-05-12T15:08:21.927" v="1507"/>
          <ac:cxnSpMkLst>
            <pc:docMk/>
            <pc:sldMk cId="1640354424" sldId="627"/>
            <ac:cxnSpMk id="114" creationId="{C2D27656-39F1-4DE6-928B-1316CD94DC12}"/>
          </ac:cxnSpMkLst>
        </pc:cxnChg>
        <pc:cxnChg chg="mod">
          <ac:chgData name="Marcos" userId="ae5abd6d-98c3-48fe-802d-42271af45632" providerId="ADAL" clId="{816C0D6B-D809-4CEB-8C6F-BAC5462358A6}" dt="2021-05-12T15:08:21.927" v="1507"/>
          <ac:cxnSpMkLst>
            <pc:docMk/>
            <pc:sldMk cId="1640354424" sldId="627"/>
            <ac:cxnSpMk id="115" creationId="{D5257771-CCD2-4798-BA3F-BBD50EA43F17}"/>
          </ac:cxnSpMkLst>
        </pc:cxnChg>
        <pc:cxnChg chg="mod">
          <ac:chgData name="Marcos" userId="ae5abd6d-98c3-48fe-802d-42271af45632" providerId="ADAL" clId="{816C0D6B-D809-4CEB-8C6F-BAC5462358A6}" dt="2021-05-12T15:08:21.927" v="1507"/>
          <ac:cxnSpMkLst>
            <pc:docMk/>
            <pc:sldMk cId="1640354424" sldId="627"/>
            <ac:cxnSpMk id="118" creationId="{A3AED2B5-63A1-42B5-9725-2CFCA83BA0D4}"/>
          </ac:cxnSpMkLst>
        </pc:cxnChg>
        <pc:cxnChg chg="mod">
          <ac:chgData name="Marcos" userId="ae5abd6d-98c3-48fe-802d-42271af45632" providerId="ADAL" clId="{816C0D6B-D809-4CEB-8C6F-BAC5462358A6}" dt="2021-05-12T15:08:21.927" v="1507"/>
          <ac:cxnSpMkLst>
            <pc:docMk/>
            <pc:sldMk cId="1640354424" sldId="627"/>
            <ac:cxnSpMk id="119" creationId="{317DAA7A-5709-4147-9910-8C07E68E722D}"/>
          </ac:cxnSpMkLst>
        </pc:cxnChg>
        <pc:cxnChg chg="mod">
          <ac:chgData name="Marcos" userId="ae5abd6d-98c3-48fe-802d-42271af45632" providerId="ADAL" clId="{816C0D6B-D809-4CEB-8C6F-BAC5462358A6}" dt="2021-05-12T15:08:21.927" v="1507"/>
          <ac:cxnSpMkLst>
            <pc:docMk/>
            <pc:sldMk cId="1640354424" sldId="627"/>
            <ac:cxnSpMk id="120" creationId="{A3C417A7-64AC-4B2A-B4DA-1627C5831787}"/>
          </ac:cxnSpMkLst>
        </pc:cxnChg>
        <pc:cxnChg chg="mod">
          <ac:chgData name="Marcos" userId="ae5abd6d-98c3-48fe-802d-42271af45632" providerId="ADAL" clId="{816C0D6B-D809-4CEB-8C6F-BAC5462358A6}" dt="2021-05-12T15:08:21.927" v="1507"/>
          <ac:cxnSpMkLst>
            <pc:docMk/>
            <pc:sldMk cId="1640354424" sldId="627"/>
            <ac:cxnSpMk id="121" creationId="{7956F88B-3F70-42C6-AC25-F4E8441EB7E8}"/>
          </ac:cxnSpMkLst>
        </pc:cxnChg>
      </pc:sldChg>
      <pc:sldChg chg="addSp delSp modSp add mod delAnim modAnim">
        <pc:chgData name="Marcos" userId="ae5abd6d-98c3-48fe-802d-42271af45632" providerId="ADAL" clId="{816C0D6B-D809-4CEB-8C6F-BAC5462358A6}" dt="2021-05-12T15:26:14.821" v="1867" actId="14100"/>
        <pc:sldMkLst>
          <pc:docMk/>
          <pc:sldMk cId="698314696" sldId="628"/>
        </pc:sldMkLst>
        <pc:spChg chg="mod">
          <ac:chgData name="Marcos" userId="ae5abd6d-98c3-48fe-802d-42271af45632" providerId="ADAL" clId="{816C0D6B-D809-4CEB-8C6F-BAC5462358A6}" dt="2021-05-12T15:12:56.559" v="1634" actId="20577"/>
          <ac:spMkLst>
            <pc:docMk/>
            <pc:sldMk cId="698314696" sldId="628"/>
            <ac:spMk id="3" creationId="{00000000-0000-0000-0000-000000000000}"/>
          </ac:spMkLst>
        </pc:spChg>
        <pc:spChg chg="mod">
          <ac:chgData name="Marcos" userId="ae5abd6d-98c3-48fe-802d-42271af45632" providerId="ADAL" clId="{816C0D6B-D809-4CEB-8C6F-BAC5462358A6}" dt="2021-05-12T15:11:37.671" v="1563" actId="1076"/>
          <ac:spMkLst>
            <pc:docMk/>
            <pc:sldMk cId="698314696" sldId="628"/>
            <ac:spMk id="5" creationId="{00000000-0000-0000-0000-000000000000}"/>
          </ac:spMkLst>
        </pc:spChg>
        <pc:grpChg chg="add mod">
          <ac:chgData name="Marcos" userId="ae5abd6d-98c3-48fe-802d-42271af45632" providerId="ADAL" clId="{816C0D6B-D809-4CEB-8C6F-BAC5462358A6}" dt="2021-05-12T15:17:03.070" v="1661" actId="164"/>
          <ac:grpSpMkLst>
            <pc:docMk/>
            <pc:sldMk cId="698314696" sldId="628"/>
            <ac:grpSpMk id="17" creationId="{3002E9A7-FDCC-47DA-B8BF-BF8CDA5762E8}"/>
          </ac:grpSpMkLst>
        </pc:grpChg>
        <pc:grpChg chg="add mod">
          <ac:chgData name="Marcos" userId="ae5abd6d-98c3-48fe-802d-42271af45632" providerId="ADAL" clId="{816C0D6B-D809-4CEB-8C6F-BAC5462358A6}" dt="2021-05-12T15:17:03.070" v="1661" actId="164"/>
          <ac:grpSpMkLst>
            <pc:docMk/>
            <pc:sldMk cId="698314696" sldId="628"/>
            <ac:grpSpMk id="18" creationId="{D35B2A47-638C-4327-9FB3-5122D6E2A50A}"/>
          </ac:grpSpMkLst>
        </pc:grpChg>
        <pc:grpChg chg="add mod">
          <ac:chgData name="Marcos" userId="ae5abd6d-98c3-48fe-802d-42271af45632" providerId="ADAL" clId="{816C0D6B-D809-4CEB-8C6F-BAC5462358A6}" dt="2021-05-12T15:18:56.554" v="1676" actId="164"/>
          <ac:grpSpMkLst>
            <pc:docMk/>
            <pc:sldMk cId="698314696" sldId="628"/>
            <ac:grpSpMk id="34" creationId="{6501AFA6-A60E-4F06-BCFB-EBADBFDF5E49}"/>
          </ac:grpSpMkLst>
        </pc:grpChg>
        <pc:grpChg chg="add mod">
          <ac:chgData name="Marcos" userId="ae5abd6d-98c3-48fe-802d-42271af45632" providerId="ADAL" clId="{816C0D6B-D809-4CEB-8C6F-BAC5462358A6}" dt="2021-05-12T15:20:01.254" v="1678" actId="164"/>
          <ac:grpSpMkLst>
            <pc:docMk/>
            <pc:sldMk cId="698314696" sldId="628"/>
            <ac:grpSpMk id="36" creationId="{9AE13AA5-4E08-4435-A1BA-2380E4F57659}"/>
          </ac:grpSpMkLst>
        </pc:grpChg>
        <pc:grpChg chg="add del mod">
          <ac:chgData name="Marcos" userId="ae5abd6d-98c3-48fe-802d-42271af45632" providerId="ADAL" clId="{816C0D6B-D809-4CEB-8C6F-BAC5462358A6}" dt="2021-05-12T15:22:59.989" v="1698" actId="165"/>
          <ac:grpSpMkLst>
            <pc:docMk/>
            <pc:sldMk cId="698314696" sldId="628"/>
            <ac:grpSpMk id="39" creationId="{C9B9F845-A891-400A-A251-9E1E87DDE79C}"/>
          </ac:grpSpMkLst>
        </pc:grpChg>
        <pc:grpChg chg="add del mod">
          <ac:chgData name="Marcos" userId="ae5abd6d-98c3-48fe-802d-42271af45632" providerId="ADAL" clId="{816C0D6B-D809-4CEB-8C6F-BAC5462358A6}" dt="2021-05-12T15:23:36.020" v="1734" actId="165"/>
          <ac:grpSpMkLst>
            <pc:docMk/>
            <pc:sldMk cId="698314696" sldId="628"/>
            <ac:grpSpMk id="40" creationId="{8A4A0718-7B05-490A-B725-B43E7DE064A4}"/>
          </ac:grpSpMkLst>
        </pc:grpChg>
        <pc:grpChg chg="add mod ord">
          <ac:chgData name="Marcos" userId="ae5abd6d-98c3-48fe-802d-42271af45632" providerId="ADAL" clId="{816C0D6B-D809-4CEB-8C6F-BAC5462358A6}" dt="2021-05-12T15:24:46.236" v="1832" actId="164"/>
          <ac:grpSpMkLst>
            <pc:docMk/>
            <pc:sldMk cId="698314696" sldId="628"/>
            <ac:grpSpMk id="42" creationId="{166C80C1-BF89-4E7E-BD0C-258360E4BB60}"/>
          </ac:grpSpMkLst>
        </pc:grpChg>
        <pc:grpChg chg="add mod">
          <ac:chgData name="Marcos" userId="ae5abd6d-98c3-48fe-802d-42271af45632" providerId="ADAL" clId="{816C0D6B-D809-4CEB-8C6F-BAC5462358A6}" dt="2021-05-12T15:24:59.279" v="1853" actId="1037"/>
          <ac:grpSpMkLst>
            <pc:docMk/>
            <pc:sldMk cId="698314696" sldId="628"/>
            <ac:grpSpMk id="43" creationId="{A2023E55-C8EC-4812-974B-9B0DBF0FC345}"/>
          </ac:grpSpMkLst>
        </pc:grpChg>
        <pc:grpChg chg="del mod topLvl">
          <ac:chgData name="Marcos" userId="ae5abd6d-98c3-48fe-802d-42271af45632" providerId="ADAL" clId="{816C0D6B-D809-4CEB-8C6F-BAC5462358A6}" dt="2021-05-12T15:13:51.242" v="1646" actId="165"/>
          <ac:grpSpMkLst>
            <pc:docMk/>
            <pc:sldMk cId="698314696" sldId="628"/>
            <ac:grpSpMk id="49" creationId="{32A608C4-BF3A-42B1-A387-3557AA52FB80}"/>
          </ac:grpSpMkLst>
        </pc:grpChg>
        <pc:grpChg chg="del">
          <ac:chgData name="Marcos" userId="ae5abd6d-98c3-48fe-802d-42271af45632" providerId="ADAL" clId="{816C0D6B-D809-4CEB-8C6F-BAC5462358A6}" dt="2021-05-12T15:13:25.281" v="1643" actId="165"/>
          <ac:grpSpMkLst>
            <pc:docMk/>
            <pc:sldMk cId="698314696" sldId="628"/>
            <ac:grpSpMk id="50" creationId="{2D83CEF6-492D-46A2-98B3-F71669FCFBBD}"/>
          </ac:grpSpMkLst>
        </pc:grpChg>
        <pc:grpChg chg="del">
          <ac:chgData name="Marcos" userId="ae5abd6d-98c3-48fe-802d-42271af45632" providerId="ADAL" clId="{816C0D6B-D809-4CEB-8C6F-BAC5462358A6}" dt="2021-05-12T15:13:08.330" v="1636" actId="478"/>
          <ac:grpSpMkLst>
            <pc:docMk/>
            <pc:sldMk cId="698314696" sldId="628"/>
            <ac:grpSpMk id="74" creationId="{AC536BF5-CD1F-4567-BB08-5398B77C887D}"/>
          </ac:grpSpMkLst>
        </pc:grpChg>
        <pc:grpChg chg="del">
          <ac:chgData name="Marcos" userId="ae5abd6d-98c3-48fe-802d-42271af45632" providerId="ADAL" clId="{816C0D6B-D809-4CEB-8C6F-BAC5462358A6}" dt="2021-05-12T15:13:06.736" v="1635" actId="478"/>
          <ac:grpSpMkLst>
            <pc:docMk/>
            <pc:sldMk cId="698314696" sldId="628"/>
            <ac:grpSpMk id="85" creationId="{4F7230D2-2639-4D8C-AA8D-E0869B3B03A5}"/>
          </ac:grpSpMkLst>
        </pc:grpChg>
        <pc:grpChg chg="del">
          <ac:chgData name="Marcos" userId="ae5abd6d-98c3-48fe-802d-42271af45632" providerId="ADAL" clId="{816C0D6B-D809-4CEB-8C6F-BAC5462358A6}" dt="2021-05-12T15:13:12.116" v="1638" actId="478"/>
          <ac:grpSpMkLst>
            <pc:docMk/>
            <pc:sldMk cId="698314696" sldId="628"/>
            <ac:grpSpMk id="86" creationId="{070D596F-9985-4F3E-973F-750353FF5C1B}"/>
          </ac:grpSpMkLst>
        </pc:grpChg>
        <pc:grpChg chg="del">
          <ac:chgData name="Marcos" userId="ae5abd6d-98c3-48fe-802d-42271af45632" providerId="ADAL" clId="{816C0D6B-D809-4CEB-8C6F-BAC5462358A6}" dt="2021-05-12T15:13:10.038" v="1637" actId="478"/>
          <ac:grpSpMkLst>
            <pc:docMk/>
            <pc:sldMk cId="698314696" sldId="628"/>
            <ac:grpSpMk id="92" creationId="{1FC0668B-9187-4DB9-8669-F7F4BB5D5340}"/>
          </ac:grpSpMkLst>
        </pc:grpChg>
        <pc:grpChg chg="del">
          <ac:chgData name="Marcos" userId="ae5abd6d-98c3-48fe-802d-42271af45632" providerId="ADAL" clId="{816C0D6B-D809-4CEB-8C6F-BAC5462358A6}" dt="2021-05-12T15:13:15.368" v="1640" actId="478"/>
          <ac:grpSpMkLst>
            <pc:docMk/>
            <pc:sldMk cId="698314696" sldId="628"/>
            <ac:grpSpMk id="98" creationId="{BB88B94A-B2FB-4850-91A4-C3B5410EA7DB}"/>
          </ac:grpSpMkLst>
        </pc:grpChg>
        <pc:grpChg chg="del">
          <ac:chgData name="Marcos" userId="ae5abd6d-98c3-48fe-802d-42271af45632" providerId="ADAL" clId="{816C0D6B-D809-4CEB-8C6F-BAC5462358A6}" dt="2021-05-12T15:13:13.588" v="1639" actId="478"/>
          <ac:grpSpMkLst>
            <pc:docMk/>
            <pc:sldMk cId="698314696" sldId="628"/>
            <ac:grpSpMk id="104" creationId="{C6B7C746-6E95-4F4F-BD14-B0B105866581}"/>
          </ac:grpSpMkLst>
        </pc:grpChg>
        <pc:grpChg chg="del">
          <ac:chgData name="Marcos" userId="ae5abd6d-98c3-48fe-802d-42271af45632" providerId="ADAL" clId="{816C0D6B-D809-4CEB-8C6F-BAC5462358A6}" dt="2021-05-12T15:13:17.857" v="1642" actId="478"/>
          <ac:grpSpMkLst>
            <pc:docMk/>
            <pc:sldMk cId="698314696" sldId="628"/>
            <ac:grpSpMk id="110" creationId="{AC23298B-7A92-4A98-B212-AC0E43D38E43}"/>
          </ac:grpSpMkLst>
        </pc:grpChg>
        <pc:grpChg chg="del">
          <ac:chgData name="Marcos" userId="ae5abd6d-98c3-48fe-802d-42271af45632" providerId="ADAL" clId="{816C0D6B-D809-4CEB-8C6F-BAC5462358A6}" dt="2021-05-12T15:13:16.376" v="1641" actId="478"/>
          <ac:grpSpMkLst>
            <pc:docMk/>
            <pc:sldMk cId="698314696" sldId="628"/>
            <ac:grpSpMk id="116" creationId="{D3A511C6-7B79-4E44-916E-700E806C4B42}"/>
          </ac:grpSpMkLst>
        </pc:grpChg>
        <pc:grpChg chg="add del mod">
          <ac:chgData name="Marcos" userId="ae5abd6d-98c3-48fe-802d-42271af45632" providerId="ADAL" clId="{816C0D6B-D809-4CEB-8C6F-BAC5462358A6}" dt="2021-05-12T15:17:50.742" v="1665" actId="165"/>
          <ac:grpSpMkLst>
            <pc:docMk/>
            <pc:sldMk cId="698314696" sldId="628"/>
            <ac:grpSpMk id="124" creationId="{45BC6C79-A0B9-42A5-9D9E-D0777DC2BBD3}"/>
          </ac:grpSpMkLst>
        </pc:grpChg>
        <pc:grpChg chg="add mod">
          <ac:chgData name="Marcos" userId="ae5abd6d-98c3-48fe-802d-42271af45632" providerId="ADAL" clId="{816C0D6B-D809-4CEB-8C6F-BAC5462358A6}" dt="2021-05-12T15:18:56.554" v="1676" actId="164"/>
          <ac:grpSpMkLst>
            <pc:docMk/>
            <pc:sldMk cId="698314696" sldId="628"/>
            <ac:grpSpMk id="127" creationId="{3BFEAD1A-90D7-468D-8AFF-6381C6B15003}"/>
          </ac:grpSpMkLst>
        </pc:grpChg>
        <pc:grpChg chg="add del mod">
          <ac:chgData name="Marcos" userId="ae5abd6d-98c3-48fe-802d-42271af45632" providerId="ADAL" clId="{816C0D6B-D809-4CEB-8C6F-BAC5462358A6}" dt="2021-05-12T15:21:40.393" v="1693" actId="165"/>
          <ac:grpSpMkLst>
            <pc:docMk/>
            <pc:sldMk cId="698314696" sldId="628"/>
            <ac:grpSpMk id="131" creationId="{8D2DD8F8-2570-43B5-A77F-0772D941F08B}"/>
          </ac:grpSpMkLst>
        </pc:grpChg>
        <pc:grpChg chg="del mod topLvl">
          <ac:chgData name="Marcos" userId="ae5abd6d-98c3-48fe-802d-42271af45632" providerId="ADAL" clId="{816C0D6B-D809-4CEB-8C6F-BAC5462358A6}" dt="2021-05-12T15:21:51.750" v="1694" actId="165"/>
          <ac:grpSpMkLst>
            <pc:docMk/>
            <pc:sldMk cId="698314696" sldId="628"/>
            <ac:grpSpMk id="133" creationId="{26123DEE-0320-49F5-A650-F92FC673F250}"/>
          </ac:grpSpMkLst>
        </pc:grpChg>
        <pc:grpChg chg="add mod">
          <ac:chgData name="Marcos" userId="ae5abd6d-98c3-48fe-802d-42271af45632" providerId="ADAL" clId="{816C0D6B-D809-4CEB-8C6F-BAC5462358A6}" dt="2021-05-12T15:25:56.242" v="1866" actId="1037"/>
          <ac:grpSpMkLst>
            <pc:docMk/>
            <pc:sldMk cId="698314696" sldId="628"/>
            <ac:grpSpMk id="137" creationId="{316AE9D9-13F4-4B38-8AC2-D7BC6212368C}"/>
          </ac:grpSpMkLst>
        </pc:grpChg>
        <pc:grpChg chg="add mod">
          <ac:chgData name="Marcos" userId="ae5abd6d-98c3-48fe-802d-42271af45632" providerId="ADAL" clId="{816C0D6B-D809-4CEB-8C6F-BAC5462358A6}" dt="2021-05-12T15:25:56.242" v="1866" actId="1037"/>
          <ac:grpSpMkLst>
            <pc:docMk/>
            <pc:sldMk cId="698314696" sldId="628"/>
            <ac:grpSpMk id="140" creationId="{BFC46277-5931-45A4-A651-C47759734CA4}"/>
          </ac:grpSpMkLst>
        </pc:grpChg>
        <pc:grpChg chg="mod">
          <ac:chgData name="Marcos" userId="ae5abd6d-98c3-48fe-802d-42271af45632" providerId="ADAL" clId="{816C0D6B-D809-4CEB-8C6F-BAC5462358A6}" dt="2021-05-12T15:25:40.395" v="1854"/>
          <ac:grpSpMkLst>
            <pc:docMk/>
            <pc:sldMk cId="698314696" sldId="628"/>
            <ac:grpSpMk id="142" creationId="{B7B3EB26-9C47-4EC3-A0C4-C43B9D2EA17D}"/>
          </ac:grpSpMkLst>
        </pc:grpChg>
        <pc:grpChg chg="add mod">
          <ac:chgData name="Marcos" userId="ae5abd6d-98c3-48fe-802d-42271af45632" providerId="ADAL" clId="{816C0D6B-D809-4CEB-8C6F-BAC5462358A6}" dt="2021-05-12T15:25:56.242" v="1866" actId="1037"/>
          <ac:grpSpMkLst>
            <pc:docMk/>
            <pc:sldMk cId="698314696" sldId="628"/>
            <ac:grpSpMk id="146" creationId="{C4A6515B-1617-44B2-A1D3-5762EA7F7809}"/>
          </ac:grpSpMkLst>
        </pc:grpChg>
        <pc:grpChg chg="mod">
          <ac:chgData name="Marcos" userId="ae5abd6d-98c3-48fe-802d-42271af45632" providerId="ADAL" clId="{816C0D6B-D809-4CEB-8C6F-BAC5462358A6}" dt="2021-05-12T15:25:40.395" v="1854"/>
          <ac:grpSpMkLst>
            <pc:docMk/>
            <pc:sldMk cId="698314696" sldId="628"/>
            <ac:grpSpMk id="147" creationId="{E57D2E7B-E1FD-4264-B927-3582093D234B}"/>
          </ac:grpSpMkLst>
        </pc:grpChg>
        <pc:cxnChg chg="mod topLvl">
          <ac:chgData name="Marcos" userId="ae5abd6d-98c3-48fe-802d-42271af45632" providerId="ADAL" clId="{816C0D6B-D809-4CEB-8C6F-BAC5462358A6}" dt="2021-05-12T15:20:01.254" v="1678" actId="164"/>
          <ac:cxnSpMkLst>
            <pc:docMk/>
            <pc:sldMk cId="698314696" sldId="628"/>
            <ac:cxnSpMk id="12" creationId="{D36B4D4B-3D0A-469B-9715-80CA38C0E3E0}"/>
          </ac:cxnSpMkLst>
        </pc:cxnChg>
        <pc:cxnChg chg="mod topLvl">
          <ac:chgData name="Marcos" userId="ae5abd6d-98c3-48fe-802d-42271af45632" providerId="ADAL" clId="{816C0D6B-D809-4CEB-8C6F-BAC5462358A6}" dt="2021-05-12T15:16:39.371" v="1659" actId="164"/>
          <ac:cxnSpMkLst>
            <pc:docMk/>
            <pc:sldMk cId="698314696" sldId="628"/>
            <ac:cxnSpMk id="41" creationId="{45FCE920-CA3B-4E7B-8FA5-2F0612821C85}"/>
          </ac:cxnSpMkLst>
        </pc:cxnChg>
        <pc:cxnChg chg="mod topLvl">
          <ac:chgData name="Marcos" userId="ae5abd6d-98c3-48fe-802d-42271af45632" providerId="ADAL" clId="{816C0D6B-D809-4CEB-8C6F-BAC5462358A6}" dt="2021-05-12T15:16:39.371" v="1659" actId="164"/>
          <ac:cxnSpMkLst>
            <pc:docMk/>
            <pc:sldMk cId="698314696" sldId="628"/>
            <ac:cxnSpMk id="44" creationId="{C4C9C531-FE03-4A47-9E77-5001BFE44210}"/>
          </ac:cxnSpMkLst>
        </pc:cxnChg>
        <pc:cxnChg chg="mod topLvl">
          <ac:chgData name="Marcos" userId="ae5abd6d-98c3-48fe-802d-42271af45632" providerId="ADAL" clId="{816C0D6B-D809-4CEB-8C6F-BAC5462358A6}" dt="2021-05-12T15:17:03.070" v="1661" actId="164"/>
          <ac:cxnSpMkLst>
            <pc:docMk/>
            <pc:sldMk cId="698314696" sldId="628"/>
            <ac:cxnSpMk id="46" creationId="{21A48484-CCB7-49FC-8985-EC2B634EBCF0}"/>
          </ac:cxnSpMkLst>
        </pc:cxnChg>
        <pc:cxnChg chg="add mod">
          <ac:chgData name="Marcos" userId="ae5abd6d-98c3-48fe-802d-42271af45632" providerId="ADAL" clId="{816C0D6B-D809-4CEB-8C6F-BAC5462358A6}" dt="2021-05-12T15:16:39.371" v="1659" actId="164"/>
          <ac:cxnSpMkLst>
            <pc:docMk/>
            <pc:sldMk cId="698314696" sldId="628"/>
            <ac:cxnSpMk id="123" creationId="{AEDAAF2D-2853-41C3-B22F-EB92D457E52C}"/>
          </ac:cxnSpMkLst>
        </pc:cxnChg>
        <pc:cxnChg chg="mod topLvl">
          <ac:chgData name="Marcos" userId="ae5abd6d-98c3-48fe-802d-42271af45632" providerId="ADAL" clId="{816C0D6B-D809-4CEB-8C6F-BAC5462358A6}" dt="2021-05-12T15:18:56.554" v="1676" actId="164"/>
          <ac:cxnSpMkLst>
            <pc:docMk/>
            <pc:sldMk cId="698314696" sldId="628"/>
            <ac:cxnSpMk id="125" creationId="{7A37ECE2-B1E7-441E-B9F9-434064E116FE}"/>
          </ac:cxnSpMkLst>
        </pc:cxnChg>
        <pc:cxnChg chg="mod topLvl">
          <ac:chgData name="Marcos" userId="ae5abd6d-98c3-48fe-802d-42271af45632" providerId="ADAL" clId="{816C0D6B-D809-4CEB-8C6F-BAC5462358A6}" dt="2021-05-12T15:20:01.254" v="1678" actId="164"/>
          <ac:cxnSpMkLst>
            <pc:docMk/>
            <pc:sldMk cId="698314696" sldId="628"/>
            <ac:cxnSpMk id="126" creationId="{0B87A6B5-DC4A-46DF-9EA3-5FA7D55D60F0}"/>
          </ac:cxnSpMkLst>
        </pc:cxnChg>
        <pc:cxnChg chg="mod">
          <ac:chgData name="Marcos" userId="ae5abd6d-98c3-48fe-802d-42271af45632" providerId="ADAL" clId="{816C0D6B-D809-4CEB-8C6F-BAC5462358A6}" dt="2021-05-12T15:18:33.122" v="1673"/>
          <ac:cxnSpMkLst>
            <pc:docMk/>
            <pc:sldMk cId="698314696" sldId="628"/>
            <ac:cxnSpMk id="128" creationId="{DD984E38-C523-4905-9988-EE75093A0892}"/>
          </ac:cxnSpMkLst>
        </pc:cxnChg>
        <pc:cxnChg chg="mod">
          <ac:chgData name="Marcos" userId="ae5abd6d-98c3-48fe-802d-42271af45632" providerId="ADAL" clId="{816C0D6B-D809-4CEB-8C6F-BAC5462358A6}" dt="2021-05-12T15:18:33.122" v="1673"/>
          <ac:cxnSpMkLst>
            <pc:docMk/>
            <pc:sldMk cId="698314696" sldId="628"/>
            <ac:cxnSpMk id="129" creationId="{BC8C64F7-D6DF-43C9-912A-7D7B16C734AF}"/>
          </ac:cxnSpMkLst>
        </pc:cxnChg>
        <pc:cxnChg chg="mod">
          <ac:chgData name="Marcos" userId="ae5abd6d-98c3-48fe-802d-42271af45632" providerId="ADAL" clId="{816C0D6B-D809-4CEB-8C6F-BAC5462358A6}" dt="2021-05-12T15:18:33.122" v="1673"/>
          <ac:cxnSpMkLst>
            <pc:docMk/>
            <pc:sldMk cId="698314696" sldId="628"/>
            <ac:cxnSpMk id="130" creationId="{53350AE8-4664-4046-886C-99A21B9C6EF7}"/>
          </ac:cxnSpMkLst>
        </pc:cxnChg>
        <pc:cxnChg chg="mod ord topLvl">
          <ac:chgData name="Marcos" userId="ae5abd6d-98c3-48fe-802d-42271af45632" providerId="ADAL" clId="{816C0D6B-D809-4CEB-8C6F-BAC5462358A6}" dt="2021-05-12T15:24:46.236" v="1832" actId="164"/>
          <ac:cxnSpMkLst>
            <pc:docMk/>
            <pc:sldMk cId="698314696" sldId="628"/>
            <ac:cxnSpMk id="132" creationId="{246A7A1B-CBDD-41A6-8E46-BF70BE216334}"/>
          </ac:cxnSpMkLst>
        </pc:cxnChg>
        <pc:cxnChg chg="mod topLvl">
          <ac:chgData name="Marcos" userId="ae5abd6d-98c3-48fe-802d-42271af45632" providerId="ADAL" clId="{816C0D6B-D809-4CEB-8C6F-BAC5462358A6}" dt="2021-05-12T15:23:40.596" v="1735" actId="164"/>
          <ac:cxnSpMkLst>
            <pc:docMk/>
            <pc:sldMk cId="698314696" sldId="628"/>
            <ac:cxnSpMk id="134" creationId="{06F41043-F52C-4E95-9DD2-8D512FD76A06}"/>
          </ac:cxnSpMkLst>
        </pc:cxnChg>
        <pc:cxnChg chg="mod topLvl">
          <ac:chgData name="Marcos" userId="ae5abd6d-98c3-48fe-802d-42271af45632" providerId="ADAL" clId="{816C0D6B-D809-4CEB-8C6F-BAC5462358A6}" dt="2021-05-12T15:23:40.596" v="1735" actId="164"/>
          <ac:cxnSpMkLst>
            <pc:docMk/>
            <pc:sldMk cId="698314696" sldId="628"/>
            <ac:cxnSpMk id="135" creationId="{940FCA06-5C79-409C-8567-D2F4272DC617}"/>
          </ac:cxnSpMkLst>
        </pc:cxnChg>
        <pc:cxnChg chg="mod topLvl">
          <ac:chgData name="Marcos" userId="ae5abd6d-98c3-48fe-802d-42271af45632" providerId="ADAL" clId="{816C0D6B-D809-4CEB-8C6F-BAC5462358A6}" dt="2021-05-12T15:23:40.596" v="1735" actId="164"/>
          <ac:cxnSpMkLst>
            <pc:docMk/>
            <pc:sldMk cId="698314696" sldId="628"/>
            <ac:cxnSpMk id="136" creationId="{3D36E9F9-C3AD-4310-BE25-5DCDEB3447A1}"/>
          </ac:cxnSpMkLst>
        </pc:cxnChg>
        <pc:cxnChg chg="mod">
          <ac:chgData name="Marcos" userId="ae5abd6d-98c3-48fe-802d-42271af45632" providerId="ADAL" clId="{816C0D6B-D809-4CEB-8C6F-BAC5462358A6}" dt="2021-05-12T15:26:14.821" v="1867" actId="14100"/>
          <ac:cxnSpMkLst>
            <pc:docMk/>
            <pc:sldMk cId="698314696" sldId="628"/>
            <ac:cxnSpMk id="138" creationId="{1BC5FAEA-EF5A-4080-9E9F-C6241AABAC1E}"/>
          </ac:cxnSpMkLst>
        </pc:cxnChg>
        <pc:cxnChg chg="mod">
          <ac:chgData name="Marcos" userId="ae5abd6d-98c3-48fe-802d-42271af45632" providerId="ADAL" clId="{816C0D6B-D809-4CEB-8C6F-BAC5462358A6}" dt="2021-05-12T15:25:40.395" v="1854"/>
          <ac:cxnSpMkLst>
            <pc:docMk/>
            <pc:sldMk cId="698314696" sldId="628"/>
            <ac:cxnSpMk id="139" creationId="{097411B7-B642-4A25-B106-CC9D95D25E01}"/>
          </ac:cxnSpMkLst>
        </pc:cxnChg>
        <pc:cxnChg chg="mod">
          <ac:chgData name="Marcos" userId="ae5abd6d-98c3-48fe-802d-42271af45632" providerId="ADAL" clId="{816C0D6B-D809-4CEB-8C6F-BAC5462358A6}" dt="2021-05-12T15:25:40.395" v="1854"/>
          <ac:cxnSpMkLst>
            <pc:docMk/>
            <pc:sldMk cId="698314696" sldId="628"/>
            <ac:cxnSpMk id="141" creationId="{9E45A815-9CB6-4FAC-8E03-2E78107B67A1}"/>
          </ac:cxnSpMkLst>
        </pc:cxnChg>
        <pc:cxnChg chg="mod">
          <ac:chgData name="Marcos" userId="ae5abd6d-98c3-48fe-802d-42271af45632" providerId="ADAL" clId="{816C0D6B-D809-4CEB-8C6F-BAC5462358A6}" dt="2021-05-12T15:25:40.395" v="1854"/>
          <ac:cxnSpMkLst>
            <pc:docMk/>
            <pc:sldMk cId="698314696" sldId="628"/>
            <ac:cxnSpMk id="143" creationId="{E8BB5CE4-06E3-47BD-8567-63C224627329}"/>
          </ac:cxnSpMkLst>
        </pc:cxnChg>
        <pc:cxnChg chg="mod">
          <ac:chgData name="Marcos" userId="ae5abd6d-98c3-48fe-802d-42271af45632" providerId="ADAL" clId="{816C0D6B-D809-4CEB-8C6F-BAC5462358A6}" dt="2021-05-12T15:25:40.395" v="1854"/>
          <ac:cxnSpMkLst>
            <pc:docMk/>
            <pc:sldMk cId="698314696" sldId="628"/>
            <ac:cxnSpMk id="144" creationId="{0F0A97F3-8C4D-4533-9E23-C80B82D40D62}"/>
          </ac:cxnSpMkLst>
        </pc:cxnChg>
        <pc:cxnChg chg="mod">
          <ac:chgData name="Marcos" userId="ae5abd6d-98c3-48fe-802d-42271af45632" providerId="ADAL" clId="{816C0D6B-D809-4CEB-8C6F-BAC5462358A6}" dt="2021-05-12T15:25:40.395" v="1854"/>
          <ac:cxnSpMkLst>
            <pc:docMk/>
            <pc:sldMk cId="698314696" sldId="628"/>
            <ac:cxnSpMk id="145" creationId="{79E0A7ED-EDF3-4F14-86BD-682D3CB812C7}"/>
          </ac:cxnSpMkLst>
        </pc:cxnChg>
        <pc:cxnChg chg="mod">
          <ac:chgData name="Marcos" userId="ae5abd6d-98c3-48fe-802d-42271af45632" providerId="ADAL" clId="{816C0D6B-D809-4CEB-8C6F-BAC5462358A6}" dt="2021-05-12T15:25:40.395" v="1854"/>
          <ac:cxnSpMkLst>
            <pc:docMk/>
            <pc:sldMk cId="698314696" sldId="628"/>
            <ac:cxnSpMk id="148" creationId="{83744EC8-F66E-4163-9456-593F77351C42}"/>
          </ac:cxnSpMkLst>
        </pc:cxnChg>
        <pc:cxnChg chg="mod">
          <ac:chgData name="Marcos" userId="ae5abd6d-98c3-48fe-802d-42271af45632" providerId="ADAL" clId="{816C0D6B-D809-4CEB-8C6F-BAC5462358A6}" dt="2021-05-12T15:25:40.395" v="1854"/>
          <ac:cxnSpMkLst>
            <pc:docMk/>
            <pc:sldMk cId="698314696" sldId="628"/>
            <ac:cxnSpMk id="149" creationId="{398F1DED-90CD-456D-8B3F-EDABEDF1DD7E}"/>
          </ac:cxnSpMkLst>
        </pc:cxnChg>
        <pc:cxnChg chg="mod">
          <ac:chgData name="Marcos" userId="ae5abd6d-98c3-48fe-802d-42271af45632" providerId="ADAL" clId="{816C0D6B-D809-4CEB-8C6F-BAC5462358A6}" dt="2021-05-12T15:25:40.395" v="1854"/>
          <ac:cxnSpMkLst>
            <pc:docMk/>
            <pc:sldMk cId="698314696" sldId="628"/>
            <ac:cxnSpMk id="150" creationId="{451320E5-DE94-40DE-9FDB-B35AD189778F}"/>
          </ac:cxnSpMkLst>
        </pc:cxnChg>
        <pc:cxnChg chg="mod">
          <ac:chgData name="Marcos" userId="ae5abd6d-98c3-48fe-802d-42271af45632" providerId="ADAL" clId="{816C0D6B-D809-4CEB-8C6F-BAC5462358A6}" dt="2021-05-12T15:25:40.395" v="1854"/>
          <ac:cxnSpMkLst>
            <pc:docMk/>
            <pc:sldMk cId="698314696" sldId="628"/>
            <ac:cxnSpMk id="151" creationId="{58A3FD1F-54C3-4C25-A2F0-BF382B60D336}"/>
          </ac:cxnSpMkLst>
        </pc:cxnChg>
      </pc:sldChg>
      <pc:sldChg chg="add del setBg">
        <pc:chgData name="Marcos" userId="ae5abd6d-98c3-48fe-802d-42271af45632" providerId="ADAL" clId="{816C0D6B-D809-4CEB-8C6F-BAC5462358A6}" dt="2021-05-12T15:11:07.249" v="1534"/>
        <pc:sldMkLst>
          <pc:docMk/>
          <pc:sldMk cId="3422134156" sldId="628"/>
        </pc:sldMkLst>
      </pc:sldChg>
      <pc:sldChg chg="add del">
        <pc:chgData name="Marcos" userId="ae5abd6d-98c3-48fe-802d-42271af45632" providerId="ADAL" clId="{816C0D6B-D809-4CEB-8C6F-BAC5462358A6}" dt="2021-05-12T15:53:19.876" v="2158" actId="47"/>
        <pc:sldMkLst>
          <pc:docMk/>
          <pc:sldMk cId="1891217155" sldId="1185"/>
        </pc:sldMkLst>
      </pc:sldChg>
      <pc:sldChg chg="add">
        <pc:chgData name="Marcos" userId="ae5abd6d-98c3-48fe-802d-42271af45632" providerId="ADAL" clId="{816C0D6B-D809-4CEB-8C6F-BAC5462358A6}" dt="2021-05-12T15:50:19.301" v="2150"/>
        <pc:sldMkLst>
          <pc:docMk/>
          <pc:sldMk cId="3828033014" sldId="1186"/>
        </pc:sldMkLst>
      </pc:sldChg>
      <pc:sldChg chg="add">
        <pc:chgData name="Marcos" userId="ae5abd6d-98c3-48fe-802d-42271af45632" providerId="ADAL" clId="{816C0D6B-D809-4CEB-8C6F-BAC5462358A6}" dt="2021-05-12T15:50:19.301" v="2150"/>
        <pc:sldMkLst>
          <pc:docMk/>
          <pc:sldMk cId="1815024742" sldId="1187"/>
        </pc:sldMkLst>
      </pc:sldChg>
      <pc:sldChg chg="modSp add mod">
        <pc:chgData name="Marcos" userId="ae5abd6d-98c3-48fe-802d-42271af45632" providerId="ADAL" clId="{816C0D6B-D809-4CEB-8C6F-BAC5462358A6}" dt="2021-05-12T15:51:38.597" v="2152" actId="14100"/>
        <pc:sldMkLst>
          <pc:docMk/>
          <pc:sldMk cId="781803505" sldId="1188"/>
        </pc:sldMkLst>
        <pc:picChg chg="mod">
          <ac:chgData name="Marcos" userId="ae5abd6d-98c3-48fe-802d-42271af45632" providerId="ADAL" clId="{816C0D6B-D809-4CEB-8C6F-BAC5462358A6}" dt="2021-05-12T15:51:38.597" v="2152" actId="14100"/>
          <ac:picMkLst>
            <pc:docMk/>
            <pc:sldMk cId="781803505" sldId="1188"/>
            <ac:picMk id="5" creationId="{00000000-0000-0000-0000-000000000000}"/>
          </ac:picMkLst>
        </pc:picChg>
      </pc:sldChg>
      <pc:sldChg chg="add">
        <pc:chgData name="Marcos" userId="ae5abd6d-98c3-48fe-802d-42271af45632" providerId="ADAL" clId="{816C0D6B-D809-4CEB-8C6F-BAC5462358A6}" dt="2021-05-12T15:50:19.301" v="2150"/>
        <pc:sldMkLst>
          <pc:docMk/>
          <pc:sldMk cId="4258454922" sldId="1189"/>
        </pc:sldMkLst>
      </pc:sldChg>
      <pc:sldChg chg="add">
        <pc:chgData name="Marcos" userId="ae5abd6d-98c3-48fe-802d-42271af45632" providerId="ADAL" clId="{816C0D6B-D809-4CEB-8C6F-BAC5462358A6}" dt="2021-05-12T15:46:06.262" v="1983"/>
        <pc:sldMkLst>
          <pc:docMk/>
          <pc:sldMk cId="1528337721" sldId="1190"/>
        </pc:sldMkLst>
      </pc:sldChg>
      <pc:sldChg chg="add">
        <pc:chgData name="Marcos" userId="ae5abd6d-98c3-48fe-802d-42271af45632" providerId="ADAL" clId="{816C0D6B-D809-4CEB-8C6F-BAC5462358A6}" dt="2021-05-12T15:46:06.262" v="1983"/>
        <pc:sldMkLst>
          <pc:docMk/>
          <pc:sldMk cId="1002459590" sldId="1191"/>
        </pc:sldMkLst>
      </pc:sldChg>
      <pc:sldChg chg="modSp add">
        <pc:chgData name="Marcos" userId="ae5abd6d-98c3-48fe-802d-42271af45632" providerId="ADAL" clId="{816C0D6B-D809-4CEB-8C6F-BAC5462358A6}" dt="2021-05-12T15:52:04.026" v="2154" actId="14100"/>
        <pc:sldMkLst>
          <pc:docMk/>
          <pc:sldMk cId="3204952797" sldId="1192"/>
        </pc:sldMkLst>
        <pc:picChg chg="mod">
          <ac:chgData name="Marcos" userId="ae5abd6d-98c3-48fe-802d-42271af45632" providerId="ADAL" clId="{816C0D6B-D809-4CEB-8C6F-BAC5462358A6}" dt="2021-05-12T15:52:04.026" v="2154" actId="14100"/>
          <ac:picMkLst>
            <pc:docMk/>
            <pc:sldMk cId="3204952797" sldId="1192"/>
            <ac:picMk id="5" creationId="{00000000-0000-0000-0000-000000000000}"/>
          </ac:picMkLst>
        </pc:picChg>
      </pc:sldChg>
      <pc:sldChg chg="add">
        <pc:chgData name="Marcos" userId="ae5abd6d-98c3-48fe-802d-42271af45632" providerId="ADAL" clId="{816C0D6B-D809-4CEB-8C6F-BAC5462358A6}" dt="2021-05-12T15:47:40.473" v="1984"/>
        <pc:sldMkLst>
          <pc:docMk/>
          <pc:sldMk cId="3980782730" sldId="1193"/>
        </pc:sldMkLst>
      </pc:sldChg>
      <pc:sldChg chg="add del">
        <pc:chgData name="Marcos" userId="ae5abd6d-98c3-48fe-802d-42271af45632" providerId="ADAL" clId="{816C0D6B-D809-4CEB-8C6F-BAC5462358A6}" dt="2021-05-12T15:52:57.282" v="2157" actId="47"/>
        <pc:sldMkLst>
          <pc:docMk/>
          <pc:sldMk cId="501409032" sldId="1194"/>
        </pc:sldMkLst>
      </pc:sldChg>
      <pc:sldChg chg="add del">
        <pc:chgData name="Marcos" userId="ae5abd6d-98c3-48fe-802d-42271af45632" providerId="ADAL" clId="{816C0D6B-D809-4CEB-8C6F-BAC5462358A6}" dt="2021-05-12T15:53:44.480" v="2159" actId="47"/>
        <pc:sldMkLst>
          <pc:docMk/>
          <pc:sldMk cId="668017004" sldId="1195"/>
        </pc:sldMkLst>
      </pc:sldChg>
      <pc:sldChg chg="add">
        <pc:chgData name="Marcos" userId="ae5abd6d-98c3-48fe-802d-42271af45632" providerId="ADAL" clId="{816C0D6B-D809-4CEB-8C6F-BAC5462358A6}" dt="2021-05-12T15:47:40.473" v="1984"/>
        <pc:sldMkLst>
          <pc:docMk/>
          <pc:sldMk cId="2149186232" sldId="1196"/>
        </pc:sldMkLst>
      </pc:sldChg>
      <pc:sldChg chg="add">
        <pc:chgData name="Marcos" userId="ae5abd6d-98c3-48fe-802d-42271af45632" providerId="ADAL" clId="{816C0D6B-D809-4CEB-8C6F-BAC5462358A6}" dt="2021-05-12T15:47:40.473" v="1984"/>
        <pc:sldMkLst>
          <pc:docMk/>
          <pc:sldMk cId="4200169585" sldId="1197"/>
        </pc:sldMkLst>
      </pc:sldChg>
      <pc:sldChg chg="add del">
        <pc:chgData name="Marcos" userId="ae5abd6d-98c3-48fe-802d-42271af45632" providerId="ADAL" clId="{816C0D6B-D809-4CEB-8C6F-BAC5462358A6}" dt="2021-05-12T15:52:45.694" v="2156" actId="47"/>
        <pc:sldMkLst>
          <pc:docMk/>
          <pc:sldMk cId="3738861085" sldId="1198"/>
        </pc:sldMkLst>
      </pc:sldChg>
      <pc:sldChg chg="add del">
        <pc:chgData name="Marcos" userId="ae5abd6d-98c3-48fe-802d-42271af45632" providerId="ADAL" clId="{816C0D6B-D809-4CEB-8C6F-BAC5462358A6}" dt="2021-05-12T15:52:41.592" v="2155" actId="47"/>
        <pc:sldMkLst>
          <pc:docMk/>
          <pc:sldMk cId="1617921138" sldId="1199"/>
        </pc:sldMkLst>
      </pc:sldChg>
      <pc:sldChg chg="add">
        <pc:chgData name="Marcos" userId="ae5abd6d-98c3-48fe-802d-42271af45632" providerId="ADAL" clId="{816C0D6B-D809-4CEB-8C6F-BAC5462358A6}" dt="2021-05-12T15:47:40.473" v="1984"/>
        <pc:sldMkLst>
          <pc:docMk/>
          <pc:sldMk cId="2858998693" sldId="1200"/>
        </pc:sldMkLst>
      </pc:sldChg>
      <pc:sldChg chg="add ord">
        <pc:chgData name="Marcos" userId="ae5abd6d-98c3-48fe-802d-42271af45632" providerId="ADAL" clId="{816C0D6B-D809-4CEB-8C6F-BAC5462358A6}" dt="2021-05-12T15:54:56.160" v="2162"/>
        <pc:sldMkLst>
          <pc:docMk/>
          <pc:sldMk cId="411424206" sldId="1205"/>
        </pc:sldMkLst>
      </pc:sldChg>
      <pc:sldChg chg="modSp add mod">
        <pc:chgData name="Marcos" userId="ae5abd6d-98c3-48fe-802d-42271af45632" providerId="ADAL" clId="{816C0D6B-D809-4CEB-8C6F-BAC5462358A6}" dt="2021-05-12T15:38:03.117" v="1883" actId="27636"/>
        <pc:sldMkLst>
          <pc:docMk/>
          <pc:sldMk cId="4005936165" sldId="1582"/>
        </pc:sldMkLst>
        <pc:spChg chg="mod">
          <ac:chgData name="Marcos" userId="ae5abd6d-98c3-48fe-802d-42271af45632" providerId="ADAL" clId="{816C0D6B-D809-4CEB-8C6F-BAC5462358A6}" dt="2021-05-12T15:38:03.117" v="1883" actId="27636"/>
          <ac:spMkLst>
            <pc:docMk/>
            <pc:sldMk cId="4005936165" sldId="1582"/>
            <ac:spMk id="3" creationId="{00000000-0000-0000-0000-000000000000}"/>
          </ac:spMkLst>
        </pc:spChg>
      </pc:sldChg>
      <pc:sldChg chg="add">
        <pc:chgData name="Marcos" userId="ae5abd6d-98c3-48fe-802d-42271af45632" providerId="ADAL" clId="{816C0D6B-D809-4CEB-8C6F-BAC5462358A6}" dt="2021-05-12T15:38:02.979" v="1882"/>
        <pc:sldMkLst>
          <pc:docMk/>
          <pc:sldMk cId="18589697" sldId="1583"/>
        </pc:sldMkLst>
      </pc:sldChg>
      <pc:sldChg chg="modSp add mod modAnim">
        <pc:chgData name="Marcos" userId="ae5abd6d-98c3-48fe-802d-42271af45632" providerId="ADAL" clId="{816C0D6B-D809-4CEB-8C6F-BAC5462358A6}" dt="2021-05-12T15:39:55.704" v="1905"/>
        <pc:sldMkLst>
          <pc:docMk/>
          <pc:sldMk cId="1881117311" sldId="1584"/>
        </pc:sldMkLst>
        <pc:spChg chg="mod">
          <ac:chgData name="Marcos" userId="ae5abd6d-98c3-48fe-802d-42271af45632" providerId="ADAL" clId="{816C0D6B-D809-4CEB-8C6F-BAC5462358A6}" dt="2021-05-12T15:38:49.876" v="1887" actId="1076"/>
          <ac:spMkLst>
            <pc:docMk/>
            <pc:sldMk cId="1881117311" sldId="1584"/>
            <ac:spMk id="11" creationId="{00000000-0000-0000-0000-000000000000}"/>
          </ac:spMkLst>
        </pc:spChg>
        <pc:picChg chg="mod">
          <ac:chgData name="Marcos" userId="ae5abd6d-98c3-48fe-802d-42271af45632" providerId="ADAL" clId="{816C0D6B-D809-4CEB-8C6F-BAC5462358A6}" dt="2021-05-12T15:39:36.470" v="1901" actId="14100"/>
          <ac:picMkLst>
            <pc:docMk/>
            <pc:sldMk cId="1881117311" sldId="1584"/>
            <ac:picMk id="6" creationId="{00000000-0000-0000-0000-000000000000}"/>
          </ac:picMkLst>
        </pc:picChg>
        <pc:picChg chg="mod">
          <ac:chgData name="Marcos" userId="ae5abd6d-98c3-48fe-802d-42271af45632" providerId="ADAL" clId="{816C0D6B-D809-4CEB-8C6F-BAC5462358A6}" dt="2021-05-12T15:39:33.213" v="1900" actId="14100"/>
          <ac:picMkLst>
            <pc:docMk/>
            <pc:sldMk cId="1881117311" sldId="1584"/>
            <ac:picMk id="7" creationId="{00000000-0000-0000-0000-000000000000}"/>
          </ac:picMkLst>
        </pc:picChg>
        <pc:picChg chg="mod">
          <ac:chgData name="Marcos" userId="ae5abd6d-98c3-48fe-802d-42271af45632" providerId="ADAL" clId="{816C0D6B-D809-4CEB-8C6F-BAC5462358A6}" dt="2021-05-12T15:39:18.305" v="1895" actId="14100"/>
          <ac:picMkLst>
            <pc:docMk/>
            <pc:sldMk cId="1881117311" sldId="1584"/>
            <ac:picMk id="8" creationId="{00000000-0000-0000-0000-000000000000}"/>
          </ac:picMkLst>
        </pc:picChg>
        <pc:picChg chg="mod">
          <ac:chgData name="Marcos" userId="ae5abd6d-98c3-48fe-802d-42271af45632" providerId="ADAL" clId="{816C0D6B-D809-4CEB-8C6F-BAC5462358A6}" dt="2021-05-12T15:39:25.037" v="1897" actId="14100"/>
          <ac:picMkLst>
            <pc:docMk/>
            <pc:sldMk cId="1881117311" sldId="1584"/>
            <ac:picMk id="12" creationId="{00000000-0000-0000-0000-000000000000}"/>
          </ac:picMkLst>
        </pc:picChg>
      </pc:sldChg>
      <pc:sldChg chg="add">
        <pc:chgData name="Marcos" userId="ae5abd6d-98c3-48fe-802d-42271af45632" providerId="ADAL" clId="{816C0D6B-D809-4CEB-8C6F-BAC5462358A6}" dt="2021-05-12T15:38:02.979" v="1882"/>
        <pc:sldMkLst>
          <pc:docMk/>
          <pc:sldMk cId="2468059185" sldId="1585"/>
        </pc:sldMkLst>
      </pc:sldChg>
      <pc:sldChg chg="add">
        <pc:chgData name="Marcos" userId="ae5abd6d-98c3-48fe-802d-42271af45632" providerId="ADAL" clId="{816C0D6B-D809-4CEB-8C6F-BAC5462358A6}" dt="2021-05-12T15:38:02.979" v="1882"/>
        <pc:sldMkLst>
          <pc:docMk/>
          <pc:sldMk cId="3708568688" sldId="1586"/>
        </pc:sldMkLst>
      </pc:sldChg>
      <pc:sldChg chg="add del">
        <pc:chgData name="Marcos" userId="ae5abd6d-98c3-48fe-802d-42271af45632" providerId="ADAL" clId="{816C0D6B-D809-4CEB-8C6F-BAC5462358A6}" dt="2021-05-12T15:40:36.784" v="1906" actId="47"/>
        <pc:sldMkLst>
          <pc:docMk/>
          <pc:sldMk cId="2169623968" sldId="1587"/>
        </pc:sldMkLst>
      </pc:sldChg>
      <pc:sldChg chg="modSp new mod">
        <pc:chgData name="Marcos" userId="ae5abd6d-98c3-48fe-802d-42271af45632" providerId="ADAL" clId="{816C0D6B-D809-4CEB-8C6F-BAC5462358A6}" dt="2021-05-12T15:50:12.381" v="2149" actId="20577"/>
        <pc:sldMkLst>
          <pc:docMk/>
          <pc:sldMk cId="3712187708" sldId="1587"/>
        </pc:sldMkLst>
        <pc:spChg chg="mod">
          <ac:chgData name="Marcos" userId="ae5abd6d-98c3-48fe-802d-42271af45632" providerId="ADAL" clId="{816C0D6B-D809-4CEB-8C6F-BAC5462358A6}" dt="2021-05-12T15:45:46.653" v="1982" actId="20577"/>
          <ac:spMkLst>
            <pc:docMk/>
            <pc:sldMk cId="3712187708" sldId="1587"/>
            <ac:spMk id="2" creationId="{FF9CDCB8-C51A-46E3-8648-797B88C97A28}"/>
          </ac:spMkLst>
        </pc:spChg>
        <pc:spChg chg="mod">
          <ac:chgData name="Marcos" userId="ae5abd6d-98c3-48fe-802d-42271af45632" providerId="ADAL" clId="{816C0D6B-D809-4CEB-8C6F-BAC5462358A6}" dt="2021-05-12T15:50:12.381" v="2149" actId="20577"/>
          <ac:spMkLst>
            <pc:docMk/>
            <pc:sldMk cId="3712187708" sldId="1587"/>
            <ac:spMk id="3" creationId="{1D342E35-D27D-4CBD-80B8-5B12A6481CBA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2:40:14.95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0,'717'0,"-693"0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2:40:28.4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2:40:34.544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1 740,'103'1,"29"0,1-5,112-19,134-44,-343 62,1 1,13 1,-22 2,0-1,0-1,0-2,11-3,3-3,0 2,0 2,4 2,-42 4,0 1,1-1,-1 0,0 0,0 0,0-1,0 1,0-1,-1 0,1 0,0-1,-1 1,0-1,1 1,-1-1,0 0,0 0,0-2,1 0,0-1,-1 0,0 0,-1 0,1 0,-1-1,0 1,-1-1,0 1,0-1,0-1,0-15,-1-1,-1 0,-1 0,-1 0,-2 1,-1-5,-6-20,-2 0,-2 1,-3 0,-16-29,17 42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10T12:40:35.57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1562,'120'1,"130"-3,-240 1,1 0,0-1,-1 0,1-1,-1 0,0 0,0-1,0-1,0 0,-1 0,0-1,1 0,3-5,1 0,-2 0,0-2,0 1,-1-1,-1-1,4-6,4-11,0-1,-3-1,0 0,-2-1,-2 0,7-35,-7 6,-3 0,-3 0,-3-15,2 0,-2 11,-2 0,-4 0,-2 0,-3 0,-3 1,-11-29,9 40,2-1,3-1,-2-43,10 66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6A147-42BA-43FC-ABB5-1440B18D6BEF}" type="datetimeFigureOut">
              <a:rPr lang="pt-BR" smtClean="0"/>
              <a:t>12/05/2021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ABF55-639D-469A-AC92-3011E52468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1224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Quando a plataforma a ser utilizada apresenta poucos recursos, principalmente no quesito de memória, a utilização de um sistema operacional pode ser inviabilizada. É comum os sistemas operacionais consumirem alguns </a:t>
            </a:r>
            <a:r>
              <a:rPr lang="pt-BR" dirty="0" err="1"/>
              <a:t>kb</a:t>
            </a:r>
            <a:r>
              <a:rPr lang="pt-BR" dirty="0"/>
              <a:t> de memória. O </a:t>
            </a:r>
            <a:r>
              <a:rPr lang="pt-BR" dirty="0" err="1"/>
              <a:t>FreeRTOS</a:t>
            </a:r>
            <a:r>
              <a:rPr lang="pt-BR" dirty="0"/>
              <a:t>, por exemplo, exige um mínimo de 5 </a:t>
            </a:r>
            <a:r>
              <a:rPr lang="pt-BR" dirty="0" err="1"/>
              <a:t>kb</a:t>
            </a:r>
            <a:r>
              <a:rPr lang="pt-BR" dirty="0"/>
              <a:t>. Alguns sistemas mais complexos como o </a:t>
            </a:r>
            <a:r>
              <a:rPr lang="pt-BR" dirty="0" err="1"/>
              <a:t>VxWorks</a:t>
            </a:r>
            <a:r>
              <a:rPr lang="pt-BR" dirty="0"/>
              <a:t> podem alcançar dezenas ou centenas de </a:t>
            </a:r>
            <a:r>
              <a:rPr lang="pt-BR" dirty="0" err="1"/>
              <a:t>kb</a:t>
            </a:r>
            <a:r>
              <a:rPr lang="pt-BR" dirty="0"/>
              <a:t>, inviabilizando seu uso em sistemas com apenas alguns bytes de ROM/Flash.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80461-139A-44B0-B8EB-7D5853C2DD18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319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Apesar das vantagens aparentes, este é um modelo que deve ser usado com cautela. A velocidade de execução do loop principal é dependente das funções implementadas e qualquer alteração pode modificar este tempo. Assim é praticamente impossível utilizar a frequência de execução para realizar alguma tarefa temporal.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No entanto, o maior problema com esta arquitetura é a criação de rotinas que envolvam leituras de informação ou execuções periódicas. Em geral as leituras envolvem algum tipo de atraso, como a conversão de um sinal analógico ou a recepção de uma mensagem. O problema com as execuções periódicas, é que nem sempre o loop tem tempo constante, podendo variar seu período a cada execução. Mesmo quando o loop apresenta uma constância, o cálculo deste tempo não é simples de fazer, além de se alterar com cada nova adição ou remoção de código e funcionalidade.</a:t>
            </a:r>
          </a:p>
          <a:p>
            <a:endParaRPr lang="pt-BR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Outro problema é a possibilidade de travamento do sistema. Se alguma das funções entrar num loop infinito, ou em qualquer condição de </a:t>
            </a:r>
            <a:r>
              <a:rPr lang="pt-BR" dirty="0" err="1"/>
              <a:t>deadlock</a:t>
            </a:r>
            <a:r>
              <a:rPr lang="pt-BR" dirty="0"/>
              <a:t>, o sistema inteiro ficará paralisado.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80461-139A-44B0-B8EB-7D5853C2DD18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5227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Entre as soluções disponíveis para resolver estes problemas, uma se destaca: as interrupções. Elas permitem que uma função pré-definida seja executada sempre que um evento acontecer. Assim, é possível programar um sistema de modo que ele responda aos eventos e não apenas execute operações de modo sequencial. No entanto, é necessário que o hardware tenha suporte às interrupções. Entre as interrupções mais comuns implementadas pelos fabricantes temos:</a:t>
            </a:r>
          </a:p>
          <a:p>
            <a:pPr lvl="1"/>
            <a:r>
              <a:rPr lang="pt-BR" dirty="0"/>
              <a:t> Temporizadores/relógios: Acontece em tempos pré-definidos;</a:t>
            </a:r>
          </a:p>
          <a:p>
            <a:pPr lvl="1"/>
            <a:r>
              <a:rPr lang="pt-BR" dirty="0"/>
              <a:t>Entradas digitais: Sempre que há mudança no valor de uma porta ou de um terminal;</a:t>
            </a:r>
          </a:p>
          <a:p>
            <a:pPr lvl="1"/>
            <a:r>
              <a:rPr lang="pt-BR" dirty="0"/>
              <a:t>Entradas analógicas: Quando o processo de conversão terminou;</a:t>
            </a:r>
          </a:p>
          <a:p>
            <a:pPr lvl="1"/>
            <a:r>
              <a:rPr lang="pt-BR" dirty="0"/>
              <a:t>Comunicação: Na recepção de uma mensagem/byte ou quando o sistema está disponível para enviar uma informação.</a:t>
            </a:r>
          </a:p>
          <a:p>
            <a:r>
              <a:rPr lang="pt-BR" dirty="0"/>
              <a:t>Além das interrupções geradas pelos periféricos internos, alguns fabricantes oferecem a possibilidade de gerar uma interrupção por um evento externo, disponibilizando um terminal especificamente para isso.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80461-139A-44B0-B8EB-7D5853C2DD18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8732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desenvolvimento orientado à interrupções, as funcionalidades do sistema são codificadas em funções que são executadas como resposta aos eventos. Esta abordagem reduz drasticamente a latência na resposta aos eventos. No entanto, alguns cuidados devem ser tomados.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A interrupção pausa o fluxo do programa principal, executa a função pré-definida e retorna. Com exceção do tempo transcorrido, o programa principal não percebe a pausa. Se a interrupção for algo recorrente, como uma função de controle temporizada, o tempo gasto na interrupção pode fazer com que o loop principal seja executado muito lentamente, ou até mesmo não seja executado.</a:t>
            </a:r>
          </a:p>
          <a:p>
            <a:r>
              <a:rPr lang="pt-BR" dirty="0"/>
              <a:t> </a:t>
            </a:r>
          </a:p>
          <a:p>
            <a:r>
              <a:rPr lang="pt-BR" dirty="0"/>
              <a:t>De modo geral, é importante que as funções que serão executadas nas interrupções sejam breves. Sempre que possível, deixe o processamento pesado no programa principal.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80461-139A-44B0-B8EB-7D5853C2DD18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8051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Outra grande vantagem do uso da interrupção é a possibilidade de se utilizar o modo de baixo consumo de energia de modo simples. Como todas as ações no exemplo citado são executadas apenas quando há uma interrupção o sistema pode pausar o processamento enquanto não houver uma mensagem disponível no buffer. Sendo o sistema inteiro orientado à eventos que geram interrupção, ele automaticamente sairá do modo de baixo consumo sempre que algum evento importante acontecer.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80461-139A-44B0-B8EB-7D5853C2DD18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044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61D7-BF2F-7843-8F64-BE2F913D7256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8B84-D116-B94C-84A1-44B84D6D7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57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61D7-BF2F-7843-8F64-BE2F913D7256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8B84-D116-B94C-84A1-44B84D6D7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27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61D7-BF2F-7843-8F64-BE2F913D7256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8B84-D116-B94C-84A1-44B84D6D7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77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94452"/>
            <a:ext cx="2743200" cy="365125"/>
          </a:xfrm>
          <a:prstGeom prst="rect">
            <a:avLst/>
          </a:prstGeom>
        </p:spPr>
        <p:txBody>
          <a:bodyPr/>
          <a:lstStyle/>
          <a:p>
            <a:fld id="{74FCB978-317B-4C8D-A257-808665CE0DF2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838200" y="689650"/>
            <a:ext cx="10515600" cy="6031826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Tx/>
              <a:buNone/>
              <a:defRPr sz="2000" b="0">
                <a:latin typeface="Consolas" panose="020B0609020204030204" pitchFamily="49" charset="0"/>
                <a:ea typeface="CMU Typewriter Text" panose="02000309000000000000" pitchFamily="49" charset="0"/>
                <a:cs typeface="Consolas" panose="020B0609020204030204" pitchFamily="49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0"/>
            <a:r>
              <a:rPr lang="pt-BR" dirty="0"/>
              <a:t>Segundo nível</a:t>
            </a:r>
          </a:p>
          <a:p>
            <a:pPr lvl="0"/>
            <a:r>
              <a:rPr lang="pt-BR" dirty="0"/>
              <a:t>Terceiro nível</a:t>
            </a:r>
          </a:p>
          <a:p>
            <a:pPr lvl="0"/>
            <a:r>
              <a:rPr lang="pt-BR" dirty="0"/>
              <a:t>Quarto nível</a:t>
            </a:r>
          </a:p>
          <a:p>
            <a:pPr lvl="0"/>
            <a:r>
              <a:rPr lang="pt-BR" dirty="0"/>
              <a:t>Quinto nível</a:t>
            </a:r>
          </a:p>
        </p:txBody>
      </p:sp>
      <p:sp>
        <p:nvSpPr>
          <p:cNvPr id="24" name="Espaço Reservado para Texto 23"/>
          <p:cNvSpPr>
            <a:spLocks noGrp="1"/>
          </p:cNvSpPr>
          <p:nvPr>
            <p:ph type="body" sz="quarter" idx="14"/>
          </p:nvPr>
        </p:nvSpPr>
        <p:spPr>
          <a:xfrm>
            <a:off x="838201" y="75288"/>
            <a:ext cx="10515599" cy="614363"/>
          </a:xfrm>
        </p:spPr>
        <p:txBody>
          <a:bodyPr/>
          <a:lstStyle>
            <a:lvl1pPr marL="0" indent="0" algn="ctr">
              <a:buNone/>
              <a:defRPr b="0">
                <a:latin typeface="+mj-lt"/>
              </a:defRPr>
            </a:lvl1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610600" y="63944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B9CD9D-1AC3-4606-9F36-ECCA237A5965}" type="slidenum">
              <a:rPr lang="pt-BR" sz="1200" smtClean="0"/>
              <a:pPr/>
              <a:t>‹nº›</a:t>
            </a:fld>
            <a:endParaRPr lang="pt-BR" sz="1200"/>
          </a:p>
        </p:txBody>
      </p:sp>
      <p:grpSp>
        <p:nvGrpSpPr>
          <p:cNvPr id="8" name="Grupo 7"/>
          <p:cNvGrpSpPr/>
          <p:nvPr userDrawn="1"/>
        </p:nvGrpSpPr>
        <p:grpSpPr>
          <a:xfrm>
            <a:off x="7758491" y="5734234"/>
            <a:ext cx="4433509" cy="1098185"/>
            <a:chOff x="5818868" y="5547090"/>
            <a:chExt cx="3325132" cy="1098185"/>
          </a:xfrm>
        </p:grpSpPr>
        <p:grpSp>
          <p:nvGrpSpPr>
            <p:cNvPr id="9" name="Grupo 8"/>
            <p:cNvGrpSpPr/>
            <p:nvPr userDrawn="1"/>
          </p:nvGrpSpPr>
          <p:grpSpPr>
            <a:xfrm>
              <a:off x="5818868" y="5547090"/>
              <a:ext cx="1331117" cy="1043035"/>
              <a:chOff x="5818868" y="5508990"/>
              <a:chExt cx="1331117" cy="1043035"/>
            </a:xfrm>
          </p:grpSpPr>
          <p:sp>
            <p:nvSpPr>
              <p:cNvPr id="76" name="Forma livre 75"/>
              <p:cNvSpPr/>
              <p:nvPr userDrawn="1"/>
            </p:nvSpPr>
            <p:spPr>
              <a:xfrm>
                <a:off x="6074886" y="5718968"/>
                <a:ext cx="969646" cy="636587"/>
              </a:xfrm>
              <a:custGeom>
                <a:avLst/>
                <a:gdLst>
                  <a:gd name="connsiteX0" fmla="*/ 18330 w 983530"/>
                  <a:gd name="connsiteY0" fmla="*/ 982308 h 982308"/>
                  <a:gd name="connsiteX1" fmla="*/ 18330 w 983530"/>
                  <a:gd name="connsiteY1" fmla="*/ 194908 h 982308"/>
                  <a:gd name="connsiteX2" fmla="*/ 208830 w 983530"/>
                  <a:gd name="connsiteY2" fmla="*/ 17108 h 982308"/>
                  <a:gd name="connsiteX3" fmla="*/ 983530 w 983530"/>
                  <a:gd name="connsiteY3" fmla="*/ 17108 h 982308"/>
                  <a:gd name="connsiteX0" fmla="*/ 18330 w 983530"/>
                  <a:gd name="connsiteY0" fmla="*/ 978139 h 978139"/>
                  <a:gd name="connsiteX1" fmla="*/ 18330 w 983530"/>
                  <a:gd name="connsiteY1" fmla="*/ 190739 h 978139"/>
                  <a:gd name="connsiteX2" fmla="*/ 208830 w 983530"/>
                  <a:gd name="connsiteY2" fmla="*/ 12939 h 978139"/>
                  <a:gd name="connsiteX3" fmla="*/ 983530 w 983530"/>
                  <a:gd name="connsiteY3" fmla="*/ 12939 h 978139"/>
                  <a:gd name="connsiteX0" fmla="*/ 18330 w 983530"/>
                  <a:gd name="connsiteY0" fmla="*/ 966868 h 966868"/>
                  <a:gd name="connsiteX1" fmla="*/ 18330 w 983530"/>
                  <a:gd name="connsiteY1" fmla="*/ 179468 h 966868"/>
                  <a:gd name="connsiteX2" fmla="*/ 208830 w 983530"/>
                  <a:gd name="connsiteY2" fmla="*/ 1668 h 966868"/>
                  <a:gd name="connsiteX3" fmla="*/ 983530 w 983530"/>
                  <a:gd name="connsiteY3" fmla="*/ 1668 h 966868"/>
                  <a:gd name="connsiteX0" fmla="*/ 18330 w 983530"/>
                  <a:gd name="connsiteY0" fmla="*/ 966868 h 966868"/>
                  <a:gd name="connsiteX1" fmla="*/ 18330 w 983530"/>
                  <a:gd name="connsiteY1" fmla="*/ 179468 h 966868"/>
                  <a:gd name="connsiteX2" fmla="*/ 208830 w 983530"/>
                  <a:gd name="connsiteY2" fmla="*/ 1668 h 966868"/>
                  <a:gd name="connsiteX3" fmla="*/ 983530 w 983530"/>
                  <a:gd name="connsiteY3" fmla="*/ 1668 h 966868"/>
                  <a:gd name="connsiteX0" fmla="*/ 18330 w 983530"/>
                  <a:gd name="connsiteY0" fmla="*/ 966868 h 966868"/>
                  <a:gd name="connsiteX1" fmla="*/ 18330 w 983530"/>
                  <a:gd name="connsiteY1" fmla="*/ 179468 h 966868"/>
                  <a:gd name="connsiteX2" fmla="*/ 208830 w 983530"/>
                  <a:gd name="connsiteY2" fmla="*/ 1668 h 966868"/>
                  <a:gd name="connsiteX3" fmla="*/ 983530 w 983530"/>
                  <a:gd name="connsiteY3" fmla="*/ 1668 h 966868"/>
                  <a:gd name="connsiteX0" fmla="*/ 18330 w 983530"/>
                  <a:gd name="connsiteY0" fmla="*/ 966868 h 966868"/>
                  <a:gd name="connsiteX1" fmla="*/ 18330 w 983530"/>
                  <a:gd name="connsiteY1" fmla="*/ 179468 h 966868"/>
                  <a:gd name="connsiteX2" fmla="*/ 208830 w 983530"/>
                  <a:gd name="connsiteY2" fmla="*/ 1668 h 966868"/>
                  <a:gd name="connsiteX3" fmla="*/ 983530 w 983530"/>
                  <a:gd name="connsiteY3" fmla="*/ 1668 h 966868"/>
                  <a:gd name="connsiteX0" fmla="*/ 18330 w 983530"/>
                  <a:gd name="connsiteY0" fmla="*/ 986439 h 986439"/>
                  <a:gd name="connsiteX1" fmla="*/ 18330 w 983530"/>
                  <a:gd name="connsiteY1" fmla="*/ 199039 h 986439"/>
                  <a:gd name="connsiteX2" fmla="*/ 208830 w 983530"/>
                  <a:gd name="connsiteY2" fmla="*/ 21239 h 986439"/>
                  <a:gd name="connsiteX3" fmla="*/ 983530 w 983530"/>
                  <a:gd name="connsiteY3" fmla="*/ 21239 h 986439"/>
                  <a:gd name="connsiteX0" fmla="*/ 18330 w 983530"/>
                  <a:gd name="connsiteY0" fmla="*/ 986439 h 986439"/>
                  <a:gd name="connsiteX1" fmla="*/ 18330 w 983530"/>
                  <a:gd name="connsiteY1" fmla="*/ 199039 h 986439"/>
                  <a:gd name="connsiteX2" fmla="*/ 208830 w 983530"/>
                  <a:gd name="connsiteY2" fmla="*/ 21239 h 986439"/>
                  <a:gd name="connsiteX3" fmla="*/ 983530 w 983530"/>
                  <a:gd name="connsiteY3" fmla="*/ 21239 h 986439"/>
                  <a:gd name="connsiteX0" fmla="*/ 18330 w 983530"/>
                  <a:gd name="connsiteY0" fmla="*/ 986439 h 986439"/>
                  <a:gd name="connsiteX1" fmla="*/ 18330 w 983530"/>
                  <a:gd name="connsiteY1" fmla="*/ 199039 h 986439"/>
                  <a:gd name="connsiteX2" fmla="*/ 208830 w 983530"/>
                  <a:gd name="connsiteY2" fmla="*/ 21239 h 986439"/>
                  <a:gd name="connsiteX3" fmla="*/ 983530 w 983530"/>
                  <a:gd name="connsiteY3" fmla="*/ 21239 h 986439"/>
                  <a:gd name="connsiteX0" fmla="*/ 75940 w 1041140"/>
                  <a:gd name="connsiteY0" fmla="*/ 986439 h 986439"/>
                  <a:gd name="connsiteX1" fmla="*/ 75940 w 1041140"/>
                  <a:gd name="connsiteY1" fmla="*/ 199039 h 986439"/>
                  <a:gd name="connsiteX2" fmla="*/ 266440 w 1041140"/>
                  <a:gd name="connsiteY2" fmla="*/ 21239 h 986439"/>
                  <a:gd name="connsiteX3" fmla="*/ 1041140 w 1041140"/>
                  <a:gd name="connsiteY3" fmla="*/ 21239 h 986439"/>
                  <a:gd name="connsiteX0" fmla="*/ 75940 w 1041140"/>
                  <a:gd name="connsiteY0" fmla="*/ 986439 h 986439"/>
                  <a:gd name="connsiteX1" fmla="*/ 75940 w 1041140"/>
                  <a:gd name="connsiteY1" fmla="*/ 199039 h 986439"/>
                  <a:gd name="connsiteX2" fmla="*/ 266440 w 1041140"/>
                  <a:gd name="connsiteY2" fmla="*/ 21239 h 986439"/>
                  <a:gd name="connsiteX3" fmla="*/ 1041140 w 1041140"/>
                  <a:gd name="connsiteY3" fmla="*/ 21239 h 986439"/>
                  <a:gd name="connsiteX0" fmla="*/ 75940 w 1041140"/>
                  <a:gd name="connsiteY0" fmla="*/ 986439 h 986439"/>
                  <a:gd name="connsiteX1" fmla="*/ 75940 w 1041140"/>
                  <a:gd name="connsiteY1" fmla="*/ 199039 h 986439"/>
                  <a:gd name="connsiteX2" fmla="*/ 266440 w 1041140"/>
                  <a:gd name="connsiteY2" fmla="*/ 21239 h 986439"/>
                  <a:gd name="connsiteX3" fmla="*/ 1041140 w 1041140"/>
                  <a:gd name="connsiteY3" fmla="*/ 21239 h 986439"/>
                  <a:gd name="connsiteX0" fmla="*/ 8001 w 973201"/>
                  <a:gd name="connsiteY0" fmla="*/ 986439 h 986439"/>
                  <a:gd name="connsiteX1" fmla="*/ 8001 w 973201"/>
                  <a:gd name="connsiteY1" fmla="*/ 199039 h 986439"/>
                  <a:gd name="connsiteX2" fmla="*/ 198501 w 973201"/>
                  <a:gd name="connsiteY2" fmla="*/ 21239 h 986439"/>
                  <a:gd name="connsiteX3" fmla="*/ 973201 w 973201"/>
                  <a:gd name="connsiteY3" fmla="*/ 21239 h 986439"/>
                  <a:gd name="connsiteX0" fmla="*/ 5031 w 970231"/>
                  <a:gd name="connsiteY0" fmla="*/ 986439 h 986439"/>
                  <a:gd name="connsiteX1" fmla="*/ 5031 w 970231"/>
                  <a:gd name="connsiteY1" fmla="*/ 199039 h 986439"/>
                  <a:gd name="connsiteX2" fmla="*/ 195531 w 970231"/>
                  <a:gd name="connsiteY2" fmla="*/ 21239 h 986439"/>
                  <a:gd name="connsiteX3" fmla="*/ 970231 w 970231"/>
                  <a:gd name="connsiteY3" fmla="*/ 21239 h 986439"/>
                  <a:gd name="connsiteX0" fmla="*/ 0 w 965200"/>
                  <a:gd name="connsiteY0" fmla="*/ 986439 h 986439"/>
                  <a:gd name="connsiteX1" fmla="*/ 0 w 965200"/>
                  <a:gd name="connsiteY1" fmla="*/ 199039 h 986439"/>
                  <a:gd name="connsiteX2" fmla="*/ 190500 w 965200"/>
                  <a:gd name="connsiteY2" fmla="*/ 21239 h 986439"/>
                  <a:gd name="connsiteX3" fmla="*/ 965200 w 965200"/>
                  <a:gd name="connsiteY3" fmla="*/ 21239 h 986439"/>
                  <a:gd name="connsiteX0" fmla="*/ 0 w 965200"/>
                  <a:gd name="connsiteY0" fmla="*/ 986439 h 986439"/>
                  <a:gd name="connsiteX1" fmla="*/ 0 w 965200"/>
                  <a:gd name="connsiteY1" fmla="*/ 199039 h 986439"/>
                  <a:gd name="connsiteX2" fmla="*/ 190500 w 965200"/>
                  <a:gd name="connsiteY2" fmla="*/ 21239 h 986439"/>
                  <a:gd name="connsiteX3" fmla="*/ 965200 w 965200"/>
                  <a:gd name="connsiteY3" fmla="*/ 21239 h 986439"/>
                  <a:gd name="connsiteX0" fmla="*/ 521 w 965721"/>
                  <a:gd name="connsiteY0" fmla="*/ 986439 h 986439"/>
                  <a:gd name="connsiteX1" fmla="*/ 521 w 965721"/>
                  <a:gd name="connsiteY1" fmla="*/ 199039 h 986439"/>
                  <a:gd name="connsiteX2" fmla="*/ 191021 w 965721"/>
                  <a:gd name="connsiteY2" fmla="*/ 21239 h 986439"/>
                  <a:gd name="connsiteX3" fmla="*/ 965721 w 965721"/>
                  <a:gd name="connsiteY3" fmla="*/ 21239 h 986439"/>
                  <a:gd name="connsiteX0" fmla="*/ 521 w 965721"/>
                  <a:gd name="connsiteY0" fmla="*/ 986439 h 986439"/>
                  <a:gd name="connsiteX1" fmla="*/ 521 w 965721"/>
                  <a:gd name="connsiteY1" fmla="*/ 199039 h 986439"/>
                  <a:gd name="connsiteX2" fmla="*/ 191021 w 965721"/>
                  <a:gd name="connsiteY2" fmla="*/ 21239 h 986439"/>
                  <a:gd name="connsiteX3" fmla="*/ 965721 w 965721"/>
                  <a:gd name="connsiteY3" fmla="*/ 21239 h 986439"/>
                  <a:gd name="connsiteX0" fmla="*/ 521 w 965721"/>
                  <a:gd name="connsiteY0" fmla="*/ 986439 h 986439"/>
                  <a:gd name="connsiteX1" fmla="*/ 521 w 965721"/>
                  <a:gd name="connsiteY1" fmla="*/ 199039 h 986439"/>
                  <a:gd name="connsiteX2" fmla="*/ 191021 w 965721"/>
                  <a:gd name="connsiteY2" fmla="*/ 21239 h 986439"/>
                  <a:gd name="connsiteX3" fmla="*/ 965721 w 965721"/>
                  <a:gd name="connsiteY3" fmla="*/ 21239 h 986439"/>
                  <a:gd name="connsiteX0" fmla="*/ 521 w 965721"/>
                  <a:gd name="connsiteY0" fmla="*/ 986439 h 986439"/>
                  <a:gd name="connsiteX1" fmla="*/ 521 w 965721"/>
                  <a:gd name="connsiteY1" fmla="*/ 199039 h 986439"/>
                  <a:gd name="connsiteX2" fmla="*/ 191021 w 965721"/>
                  <a:gd name="connsiteY2" fmla="*/ 21239 h 986439"/>
                  <a:gd name="connsiteX3" fmla="*/ 965721 w 965721"/>
                  <a:gd name="connsiteY3" fmla="*/ 21239 h 986439"/>
                  <a:gd name="connsiteX0" fmla="*/ 521 w 965721"/>
                  <a:gd name="connsiteY0" fmla="*/ 971627 h 971627"/>
                  <a:gd name="connsiteX1" fmla="*/ 521 w 965721"/>
                  <a:gd name="connsiteY1" fmla="*/ 184227 h 971627"/>
                  <a:gd name="connsiteX2" fmla="*/ 191021 w 965721"/>
                  <a:gd name="connsiteY2" fmla="*/ 6427 h 971627"/>
                  <a:gd name="connsiteX3" fmla="*/ 965721 w 965721"/>
                  <a:gd name="connsiteY3" fmla="*/ 6427 h 971627"/>
                  <a:gd name="connsiteX0" fmla="*/ 521 w 965721"/>
                  <a:gd name="connsiteY0" fmla="*/ 971627 h 971627"/>
                  <a:gd name="connsiteX1" fmla="*/ 521 w 965721"/>
                  <a:gd name="connsiteY1" fmla="*/ 184227 h 971627"/>
                  <a:gd name="connsiteX2" fmla="*/ 191021 w 965721"/>
                  <a:gd name="connsiteY2" fmla="*/ 6427 h 971627"/>
                  <a:gd name="connsiteX3" fmla="*/ 965721 w 965721"/>
                  <a:gd name="connsiteY3" fmla="*/ 6427 h 971627"/>
                  <a:gd name="connsiteX0" fmla="*/ 521 w 965721"/>
                  <a:gd name="connsiteY0" fmla="*/ 965200 h 965200"/>
                  <a:gd name="connsiteX1" fmla="*/ 521 w 965721"/>
                  <a:gd name="connsiteY1" fmla="*/ 177800 h 965200"/>
                  <a:gd name="connsiteX2" fmla="*/ 191021 w 965721"/>
                  <a:gd name="connsiteY2" fmla="*/ 0 h 965200"/>
                  <a:gd name="connsiteX3" fmla="*/ 965721 w 965721"/>
                  <a:gd name="connsiteY3" fmla="*/ 0 h 965200"/>
                  <a:gd name="connsiteX0" fmla="*/ 521 w 965721"/>
                  <a:gd name="connsiteY0" fmla="*/ 974725 h 974725"/>
                  <a:gd name="connsiteX1" fmla="*/ 521 w 965721"/>
                  <a:gd name="connsiteY1" fmla="*/ 187325 h 974725"/>
                  <a:gd name="connsiteX2" fmla="*/ 188640 w 965721"/>
                  <a:gd name="connsiteY2" fmla="*/ 0 h 974725"/>
                  <a:gd name="connsiteX3" fmla="*/ 965721 w 965721"/>
                  <a:gd name="connsiteY3" fmla="*/ 9525 h 974725"/>
                  <a:gd name="connsiteX0" fmla="*/ 521 w 965721"/>
                  <a:gd name="connsiteY0" fmla="*/ 974725 h 974725"/>
                  <a:gd name="connsiteX1" fmla="*/ 521 w 965721"/>
                  <a:gd name="connsiteY1" fmla="*/ 187325 h 974725"/>
                  <a:gd name="connsiteX2" fmla="*/ 188640 w 965721"/>
                  <a:gd name="connsiteY2" fmla="*/ 0 h 974725"/>
                  <a:gd name="connsiteX3" fmla="*/ 965721 w 965721"/>
                  <a:gd name="connsiteY3" fmla="*/ 9525 h 974725"/>
                  <a:gd name="connsiteX0" fmla="*/ 521 w 965721"/>
                  <a:gd name="connsiteY0" fmla="*/ 974725 h 974725"/>
                  <a:gd name="connsiteX1" fmla="*/ 521 w 965721"/>
                  <a:gd name="connsiteY1" fmla="*/ 187325 h 974725"/>
                  <a:gd name="connsiteX2" fmla="*/ 188640 w 965721"/>
                  <a:gd name="connsiteY2" fmla="*/ 0 h 974725"/>
                  <a:gd name="connsiteX3" fmla="*/ 965721 w 965721"/>
                  <a:gd name="connsiteY3" fmla="*/ 9525 h 974725"/>
                  <a:gd name="connsiteX0" fmla="*/ 521 w 968102"/>
                  <a:gd name="connsiteY0" fmla="*/ 977106 h 977106"/>
                  <a:gd name="connsiteX1" fmla="*/ 521 w 968102"/>
                  <a:gd name="connsiteY1" fmla="*/ 189706 h 977106"/>
                  <a:gd name="connsiteX2" fmla="*/ 188640 w 968102"/>
                  <a:gd name="connsiteY2" fmla="*/ 2381 h 977106"/>
                  <a:gd name="connsiteX3" fmla="*/ 968102 w 968102"/>
                  <a:gd name="connsiteY3" fmla="*/ 0 h 977106"/>
                  <a:gd name="connsiteX0" fmla="*/ 521 w 968102"/>
                  <a:gd name="connsiteY0" fmla="*/ 977106 h 977106"/>
                  <a:gd name="connsiteX1" fmla="*/ 521 w 968102"/>
                  <a:gd name="connsiteY1" fmla="*/ 189706 h 977106"/>
                  <a:gd name="connsiteX2" fmla="*/ 188640 w 968102"/>
                  <a:gd name="connsiteY2" fmla="*/ 2381 h 977106"/>
                  <a:gd name="connsiteX3" fmla="*/ 968102 w 968102"/>
                  <a:gd name="connsiteY3" fmla="*/ 0 h 977106"/>
                  <a:gd name="connsiteX0" fmla="*/ 521 w 968102"/>
                  <a:gd name="connsiteY0" fmla="*/ 636587 h 636587"/>
                  <a:gd name="connsiteX1" fmla="*/ 521 w 968102"/>
                  <a:gd name="connsiteY1" fmla="*/ 189706 h 636587"/>
                  <a:gd name="connsiteX2" fmla="*/ 188640 w 968102"/>
                  <a:gd name="connsiteY2" fmla="*/ 2381 h 636587"/>
                  <a:gd name="connsiteX3" fmla="*/ 968102 w 968102"/>
                  <a:gd name="connsiteY3" fmla="*/ 0 h 636587"/>
                  <a:gd name="connsiteX0" fmla="*/ 2065 w 969646"/>
                  <a:gd name="connsiteY0" fmla="*/ 636587 h 636587"/>
                  <a:gd name="connsiteX1" fmla="*/ 2065 w 969646"/>
                  <a:gd name="connsiteY1" fmla="*/ 189706 h 636587"/>
                  <a:gd name="connsiteX2" fmla="*/ 190184 w 969646"/>
                  <a:gd name="connsiteY2" fmla="*/ 2381 h 636587"/>
                  <a:gd name="connsiteX3" fmla="*/ 969646 w 969646"/>
                  <a:gd name="connsiteY3" fmla="*/ 0 h 636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646" h="636587">
                    <a:moveTo>
                      <a:pt x="2065" y="636587"/>
                    </a:moveTo>
                    <a:cubicBezTo>
                      <a:pt x="-1111" y="366976"/>
                      <a:pt x="-231" y="429682"/>
                      <a:pt x="2065" y="189706"/>
                    </a:cubicBezTo>
                    <a:cubicBezTo>
                      <a:pt x="3653" y="70114"/>
                      <a:pt x="96521" y="14742"/>
                      <a:pt x="190184" y="2381"/>
                    </a:cubicBezTo>
                    <a:lnTo>
                      <a:pt x="969646" y="0"/>
                    </a:lnTo>
                  </a:path>
                </a:pathLst>
              </a:cu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800"/>
              </a:p>
            </p:txBody>
          </p:sp>
          <p:grpSp>
            <p:nvGrpSpPr>
              <p:cNvPr id="77" name="Grupo 76"/>
              <p:cNvGrpSpPr/>
              <p:nvPr userDrawn="1"/>
            </p:nvGrpSpPr>
            <p:grpSpPr>
              <a:xfrm>
                <a:off x="5818868" y="5508990"/>
                <a:ext cx="1331117" cy="1043035"/>
                <a:chOff x="5818868" y="5508990"/>
                <a:chExt cx="1331117" cy="1043035"/>
              </a:xfrm>
            </p:grpSpPr>
            <p:grpSp>
              <p:nvGrpSpPr>
                <p:cNvPr id="78" name="Grupo 77"/>
                <p:cNvGrpSpPr/>
                <p:nvPr userDrawn="1"/>
              </p:nvGrpSpPr>
              <p:grpSpPr>
                <a:xfrm>
                  <a:off x="5818868" y="5530451"/>
                  <a:ext cx="1113276" cy="1021574"/>
                  <a:chOff x="5818868" y="5530451"/>
                  <a:chExt cx="1113276" cy="1021574"/>
                </a:xfrm>
              </p:grpSpPr>
              <p:sp>
                <p:nvSpPr>
                  <p:cNvPr id="80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5832853" y="5891946"/>
                    <a:ext cx="249977" cy="59123"/>
                  </a:xfrm>
                  <a:prstGeom prst="rect">
                    <a:avLst/>
                  </a:prstGeom>
                  <a:solidFill>
                    <a:srgbClr val="000000"/>
                  </a:solidFill>
                  <a:ln w="19080" cap="sq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buNone/>
                    </a:pPr>
                    <a:endParaRPr lang="pt-BR" altLang="pt-BR" sz="1800"/>
                  </a:p>
                </p:txBody>
              </p:sp>
              <p:sp>
                <p:nvSpPr>
                  <p:cNvPr id="81" name="Rectangle 37"/>
                  <p:cNvSpPr>
                    <a:spLocks noChangeArrowheads="1"/>
                  </p:cNvSpPr>
                  <p:nvPr/>
                </p:nvSpPr>
                <p:spPr bwMode="auto">
                  <a:xfrm>
                    <a:off x="5832853" y="6045667"/>
                    <a:ext cx="249977" cy="59123"/>
                  </a:xfrm>
                  <a:prstGeom prst="rect">
                    <a:avLst/>
                  </a:prstGeom>
                  <a:solidFill>
                    <a:srgbClr val="000000"/>
                  </a:solidFill>
                  <a:ln w="19080" cap="sq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buNone/>
                    </a:pPr>
                    <a:endParaRPr lang="pt-BR" altLang="pt-BR" sz="1800"/>
                  </a:p>
                </p:txBody>
              </p:sp>
              <p:sp>
                <p:nvSpPr>
                  <p:cNvPr id="82" name="Rectangle 38"/>
                  <p:cNvSpPr>
                    <a:spLocks noChangeArrowheads="1"/>
                  </p:cNvSpPr>
                  <p:nvPr/>
                </p:nvSpPr>
                <p:spPr bwMode="auto">
                  <a:xfrm>
                    <a:off x="5832853" y="6197698"/>
                    <a:ext cx="249977" cy="59123"/>
                  </a:xfrm>
                  <a:prstGeom prst="rect">
                    <a:avLst/>
                  </a:prstGeom>
                  <a:solidFill>
                    <a:srgbClr val="000000"/>
                  </a:solidFill>
                  <a:ln w="19080" cap="sq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buNone/>
                    </a:pPr>
                    <a:endParaRPr lang="pt-BR" altLang="pt-BR" sz="1800"/>
                  </a:p>
                </p:txBody>
              </p:sp>
              <p:sp>
                <p:nvSpPr>
                  <p:cNvPr id="83" name="Rectangle 42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6243308" y="5530451"/>
                    <a:ext cx="57430" cy="192571"/>
                  </a:xfrm>
                  <a:prstGeom prst="rect">
                    <a:avLst/>
                  </a:prstGeom>
                  <a:solidFill>
                    <a:srgbClr val="000000"/>
                  </a:solidFill>
                  <a:ln w="19080" cap="sq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buNone/>
                    </a:pPr>
                    <a:endParaRPr lang="pt-BR" altLang="pt-BR" sz="1800"/>
                  </a:p>
                </p:txBody>
              </p:sp>
              <p:sp>
                <p:nvSpPr>
                  <p:cNvPr id="84" name="Rectangle 43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6397018" y="5530451"/>
                    <a:ext cx="57430" cy="192571"/>
                  </a:xfrm>
                  <a:prstGeom prst="rect">
                    <a:avLst/>
                  </a:prstGeom>
                  <a:solidFill>
                    <a:srgbClr val="000000"/>
                  </a:solidFill>
                  <a:ln w="19080" cap="sq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buNone/>
                    </a:pPr>
                    <a:endParaRPr lang="pt-BR" altLang="pt-BR" sz="1800"/>
                  </a:p>
                </p:txBody>
              </p:sp>
              <p:sp>
                <p:nvSpPr>
                  <p:cNvPr id="85" name="Rectangle 44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6550727" y="5530451"/>
                    <a:ext cx="57430" cy="192571"/>
                  </a:xfrm>
                  <a:prstGeom prst="rect">
                    <a:avLst/>
                  </a:prstGeom>
                  <a:solidFill>
                    <a:srgbClr val="000000"/>
                  </a:solidFill>
                  <a:ln w="19080" cap="sq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buNone/>
                    </a:pPr>
                    <a:endParaRPr lang="pt-BR" altLang="pt-BR" sz="1800"/>
                  </a:p>
                </p:txBody>
              </p:sp>
              <p:sp>
                <p:nvSpPr>
                  <p:cNvPr id="86" name="Rectangle 45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6702748" y="5530451"/>
                    <a:ext cx="57430" cy="192571"/>
                  </a:xfrm>
                  <a:prstGeom prst="rect">
                    <a:avLst/>
                  </a:prstGeom>
                  <a:solidFill>
                    <a:srgbClr val="000000"/>
                  </a:solidFill>
                  <a:ln w="19080" cap="sq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buNone/>
                    </a:pPr>
                    <a:endParaRPr lang="pt-BR" altLang="pt-BR" sz="1800"/>
                  </a:p>
                </p:txBody>
              </p:sp>
              <p:sp>
                <p:nvSpPr>
                  <p:cNvPr id="87" name="Rectangle 46"/>
                  <p:cNvSpPr>
                    <a:spLocks noChangeArrowheads="1"/>
                  </p:cNvSpPr>
                  <p:nvPr userDrawn="1"/>
                </p:nvSpPr>
                <p:spPr bwMode="auto">
                  <a:xfrm>
                    <a:off x="6856457" y="5530451"/>
                    <a:ext cx="57430" cy="192571"/>
                  </a:xfrm>
                  <a:prstGeom prst="rect">
                    <a:avLst/>
                  </a:prstGeom>
                  <a:solidFill>
                    <a:srgbClr val="000000"/>
                  </a:solidFill>
                  <a:ln w="19080" cap="sq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buNone/>
                    </a:pPr>
                    <a:endParaRPr lang="pt-BR" altLang="pt-BR" sz="1800"/>
                  </a:p>
                </p:txBody>
              </p:sp>
              <p:sp>
                <p:nvSpPr>
                  <p:cNvPr id="88" name="Retângulo 87"/>
                  <p:cNvSpPr/>
                  <p:nvPr userDrawn="1"/>
                </p:nvSpPr>
                <p:spPr>
                  <a:xfrm>
                    <a:off x="6029979" y="6050865"/>
                    <a:ext cx="57138" cy="51424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buNone/>
                      <a:defRPr/>
                    </a:pPr>
                    <a:endParaRPr lang="pt-BR" sz="1800"/>
                  </a:p>
                </p:txBody>
              </p:sp>
              <p:sp>
                <p:nvSpPr>
                  <p:cNvPr id="89" name="Retângulo 88"/>
                  <p:cNvSpPr/>
                  <p:nvPr userDrawn="1"/>
                </p:nvSpPr>
                <p:spPr>
                  <a:xfrm>
                    <a:off x="6397091" y="5683294"/>
                    <a:ext cx="57138" cy="5071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buNone/>
                      <a:defRPr/>
                    </a:pPr>
                    <a:endParaRPr lang="pt-BR" sz="1800"/>
                  </a:p>
                </p:txBody>
              </p:sp>
              <p:sp>
                <p:nvSpPr>
                  <p:cNvPr id="90" name="Retângulo 89"/>
                  <p:cNvSpPr/>
                  <p:nvPr userDrawn="1"/>
                </p:nvSpPr>
                <p:spPr>
                  <a:xfrm>
                    <a:off x="6554934" y="5683294"/>
                    <a:ext cx="57138" cy="5071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buNone/>
                      <a:defRPr/>
                    </a:pPr>
                    <a:endParaRPr lang="pt-BR" sz="1800"/>
                  </a:p>
                </p:txBody>
              </p:sp>
              <p:sp>
                <p:nvSpPr>
                  <p:cNvPr id="91" name="Retângulo 90"/>
                  <p:cNvSpPr/>
                  <p:nvPr userDrawn="1"/>
                </p:nvSpPr>
                <p:spPr>
                  <a:xfrm>
                    <a:off x="5818868" y="5626894"/>
                    <a:ext cx="1113276" cy="925131"/>
                  </a:xfrm>
                  <a:prstGeom prst="rect">
                    <a:avLst/>
                  </a:prstGeom>
                  <a:gradFill>
                    <a:gsLst>
                      <a:gs pos="73000">
                        <a:schemeClr val="bg1"/>
                      </a:gs>
                      <a:gs pos="0">
                        <a:schemeClr val="bg1">
                          <a:alpha val="0"/>
                        </a:schemeClr>
                      </a:gs>
                    </a:gsLst>
                    <a:lin ang="54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buNone/>
                      <a:defRPr/>
                    </a:pPr>
                    <a:endParaRPr lang="pt-BR" sz="1800"/>
                  </a:p>
                </p:txBody>
              </p:sp>
            </p:grpSp>
            <p:sp>
              <p:nvSpPr>
                <p:cNvPr id="79" name="Retângulo 78"/>
                <p:cNvSpPr/>
                <p:nvPr userDrawn="1"/>
              </p:nvSpPr>
              <p:spPr>
                <a:xfrm rot="16200000">
                  <a:off x="6042549" y="5424332"/>
                  <a:ext cx="1022777" cy="1192094"/>
                </a:xfrm>
                <a:prstGeom prst="rect">
                  <a:avLst/>
                </a:prstGeom>
                <a:gradFill>
                  <a:gsLst>
                    <a:gs pos="77000">
                      <a:schemeClr val="bg1"/>
                    </a:gs>
                    <a:gs pos="0">
                      <a:schemeClr val="bg1">
                        <a:alpha val="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  <a:defRPr/>
                  </a:pPr>
                  <a:endParaRPr lang="pt-BR" sz="1800"/>
                </a:p>
              </p:txBody>
            </p:sp>
          </p:grpSp>
        </p:grpSp>
        <p:grpSp>
          <p:nvGrpSpPr>
            <p:cNvPr id="10" name="Grupo 9"/>
            <p:cNvGrpSpPr/>
            <p:nvPr userDrawn="1"/>
          </p:nvGrpSpPr>
          <p:grpSpPr>
            <a:xfrm>
              <a:off x="7149984" y="6308803"/>
              <a:ext cx="254264" cy="263549"/>
              <a:chOff x="7149984" y="6270703"/>
              <a:chExt cx="254264" cy="263549"/>
            </a:xfrm>
          </p:grpSpPr>
          <p:sp>
            <p:nvSpPr>
              <p:cNvPr id="72" name="Triângulo isósceles 71"/>
              <p:cNvSpPr/>
              <p:nvPr/>
            </p:nvSpPr>
            <p:spPr bwMode="auto">
              <a:xfrm rot="16200000">
                <a:off x="7143556" y="6288559"/>
                <a:ext cx="263549" cy="22783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pt-BR" sz="1800" dirty="0"/>
              </a:p>
            </p:txBody>
          </p:sp>
          <p:sp>
            <p:nvSpPr>
              <p:cNvPr id="73" name="Retângulo 72"/>
              <p:cNvSpPr/>
              <p:nvPr/>
            </p:nvSpPr>
            <p:spPr bwMode="auto">
              <a:xfrm rot="10800000">
                <a:off x="7372822" y="6461797"/>
                <a:ext cx="31426" cy="1785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pt-BR" sz="1800"/>
              </a:p>
            </p:txBody>
          </p:sp>
          <p:sp>
            <p:nvSpPr>
              <p:cNvPr id="74" name="Retângulo 73"/>
              <p:cNvSpPr/>
              <p:nvPr/>
            </p:nvSpPr>
            <p:spPr bwMode="auto">
              <a:xfrm rot="10800000">
                <a:off x="7372822" y="6318952"/>
                <a:ext cx="31426" cy="1714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pt-BR" sz="1800"/>
              </a:p>
            </p:txBody>
          </p:sp>
          <p:sp>
            <p:nvSpPr>
              <p:cNvPr id="75" name="Retângulo 74"/>
              <p:cNvSpPr/>
              <p:nvPr/>
            </p:nvSpPr>
            <p:spPr bwMode="auto">
              <a:xfrm rot="10800000">
                <a:off x="7149984" y="6391089"/>
                <a:ext cx="31426" cy="1785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pt-BR" sz="1800"/>
              </a:p>
            </p:txBody>
          </p:sp>
        </p:grpSp>
        <p:grpSp>
          <p:nvGrpSpPr>
            <p:cNvPr id="11" name="Grupo 10"/>
            <p:cNvGrpSpPr/>
            <p:nvPr userDrawn="1"/>
          </p:nvGrpSpPr>
          <p:grpSpPr>
            <a:xfrm>
              <a:off x="7734120" y="5999883"/>
              <a:ext cx="181413" cy="226409"/>
              <a:chOff x="7734120" y="5961783"/>
              <a:chExt cx="181413" cy="226409"/>
            </a:xfrm>
          </p:grpSpPr>
          <p:sp>
            <p:nvSpPr>
              <p:cNvPr id="52" name="Freeform 84"/>
              <p:cNvSpPr>
                <a:spLocks/>
              </p:cNvSpPr>
              <p:nvPr userDrawn="1"/>
            </p:nvSpPr>
            <p:spPr bwMode="auto">
              <a:xfrm>
                <a:off x="7735548" y="6008207"/>
                <a:ext cx="179985" cy="179985"/>
              </a:xfrm>
              <a:custGeom>
                <a:avLst/>
                <a:gdLst>
                  <a:gd name="T0" fmla="*/ 252 w 12332"/>
                  <a:gd name="T1" fmla="*/ 135 h 12321"/>
                  <a:gd name="T2" fmla="*/ 249 w 12332"/>
                  <a:gd name="T3" fmla="*/ 154 h 12321"/>
                  <a:gd name="T4" fmla="*/ 244 w 12332"/>
                  <a:gd name="T5" fmla="*/ 171 h 12321"/>
                  <a:gd name="T6" fmla="*/ 236 w 12332"/>
                  <a:gd name="T7" fmla="*/ 188 h 12321"/>
                  <a:gd name="T8" fmla="*/ 225 w 12332"/>
                  <a:gd name="T9" fmla="*/ 203 h 12321"/>
                  <a:gd name="T10" fmla="*/ 215 w 12332"/>
                  <a:gd name="T11" fmla="*/ 215 h 12321"/>
                  <a:gd name="T12" fmla="*/ 203 w 12332"/>
                  <a:gd name="T13" fmla="*/ 225 h 12321"/>
                  <a:gd name="T14" fmla="*/ 188 w 12332"/>
                  <a:gd name="T15" fmla="*/ 236 h 12321"/>
                  <a:gd name="T16" fmla="*/ 171 w 12332"/>
                  <a:gd name="T17" fmla="*/ 244 h 12321"/>
                  <a:gd name="T18" fmla="*/ 154 w 12332"/>
                  <a:gd name="T19" fmla="*/ 249 h 12321"/>
                  <a:gd name="T20" fmla="*/ 135 w 12332"/>
                  <a:gd name="T21" fmla="*/ 252 h 12321"/>
                  <a:gd name="T22" fmla="*/ 123 w 12332"/>
                  <a:gd name="T23" fmla="*/ 252 h 12321"/>
                  <a:gd name="T24" fmla="*/ 104 w 12332"/>
                  <a:gd name="T25" fmla="*/ 250 h 12321"/>
                  <a:gd name="T26" fmla="*/ 86 w 12332"/>
                  <a:gd name="T27" fmla="*/ 246 h 12321"/>
                  <a:gd name="T28" fmla="*/ 69 w 12332"/>
                  <a:gd name="T29" fmla="*/ 239 h 12321"/>
                  <a:gd name="T30" fmla="*/ 54 w 12332"/>
                  <a:gd name="T31" fmla="*/ 229 h 12321"/>
                  <a:gd name="T32" fmla="*/ 39 w 12332"/>
                  <a:gd name="T33" fmla="*/ 217 h 12321"/>
                  <a:gd name="T34" fmla="*/ 31 w 12332"/>
                  <a:gd name="T35" fmla="*/ 208 h 12321"/>
                  <a:gd name="T36" fmla="*/ 19 w 12332"/>
                  <a:gd name="T37" fmla="*/ 193 h 12321"/>
                  <a:gd name="T38" fmla="*/ 11 w 12332"/>
                  <a:gd name="T39" fmla="*/ 177 h 12321"/>
                  <a:gd name="T40" fmla="*/ 5 w 12332"/>
                  <a:gd name="T41" fmla="*/ 160 h 12321"/>
                  <a:gd name="T42" fmla="*/ 1 w 12332"/>
                  <a:gd name="T43" fmla="*/ 142 h 12321"/>
                  <a:gd name="T44" fmla="*/ 0 w 12332"/>
                  <a:gd name="T45" fmla="*/ 126 h 12321"/>
                  <a:gd name="T46" fmla="*/ 1 w 12332"/>
                  <a:gd name="T47" fmla="*/ 110 h 12321"/>
                  <a:gd name="T48" fmla="*/ 5 w 12332"/>
                  <a:gd name="T49" fmla="*/ 92 h 12321"/>
                  <a:gd name="T50" fmla="*/ 11 w 12332"/>
                  <a:gd name="T51" fmla="*/ 75 h 12321"/>
                  <a:gd name="T52" fmla="*/ 19 w 12332"/>
                  <a:gd name="T53" fmla="*/ 59 h 12321"/>
                  <a:gd name="T54" fmla="*/ 31 w 12332"/>
                  <a:gd name="T55" fmla="*/ 44 h 12321"/>
                  <a:gd name="T56" fmla="*/ 39 w 12332"/>
                  <a:gd name="T57" fmla="*/ 35 h 12321"/>
                  <a:gd name="T58" fmla="*/ 54 w 12332"/>
                  <a:gd name="T59" fmla="*/ 23 h 12321"/>
                  <a:gd name="T60" fmla="*/ 69 w 12332"/>
                  <a:gd name="T61" fmla="*/ 13 h 12321"/>
                  <a:gd name="T62" fmla="*/ 86 w 12332"/>
                  <a:gd name="T63" fmla="*/ 6 h 12321"/>
                  <a:gd name="T64" fmla="*/ 104 w 12332"/>
                  <a:gd name="T65" fmla="*/ 2 h 12321"/>
                  <a:gd name="T66" fmla="*/ 123 w 12332"/>
                  <a:gd name="T67" fmla="*/ 0 h 12321"/>
                  <a:gd name="T68" fmla="*/ 135 w 12332"/>
                  <a:gd name="T69" fmla="*/ 0 h 12321"/>
                  <a:gd name="T70" fmla="*/ 154 w 12332"/>
                  <a:gd name="T71" fmla="*/ 3 h 12321"/>
                  <a:gd name="T72" fmla="*/ 171 w 12332"/>
                  <a:gd name="T73" fmla="*/ 8 h 12321"/>
                  <a:gd name="T74" fmla="*/ 188 w 12332"/>
                  <a:gd name="T75" fmla="*/ 16 h 12321"/>
                  <a:gd name="T76" fmla="*/ 203 w 12332"/>
                  <a:gd name="T77" fmla="*/ 27 h 12321"/>
                  <a:gd name="T78" fmla="*/ 215 w 12332"/>
                  <a:gd name="T79" fmla="*/ 37 h 12321"/>
                  <a:gd name="T80" fmla="*/ 225 w 12332"/>
                  <a:gd name="T81" fmla="*/ 49 h 12321"/>
                  <a:gd name="T82" fmla="*/ 236 w 12332"/>
                  <a:gd name="T83" fmla="*/ 64 h 12321"/>
                  <a:gd name="T84" fmla="*/ 244 w 12332"/>
                  <a:gd name="T85" fmla="*/ 81 h 12321"/>
                  <a:gd name="T86" fmla="*/ 249 w 12332"/>
                  <a:gd name="T87" fmla="*/ 98 h 12321"/>
                  <a:gd name="T88" fmla="*/ 252 w 12332"/>
                  <a:gd name="T89" fmla="*/ 117 h 1232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2332" h="12321">
                    <a:moveTo>
                      <a:pt x="12332" y="6160"/>
                    </a:moveTo>
                    <a:lnTo>
                      <a:pt x="12331" y="6313"/>
                    </a:lnTo>
                    <a:lnTo>
                      <a:pt x="12316" y="6618"/>
                    </a:lnTo>
                    <a:lnTo>
                      <a:pt x="12286" y="6921"/>
                    </a:lnTo>
                    <a:lnTo>
                      <a:pt x="12241" y="7219"/>
                    </a:lnTo>
                    <a:lnTo>
                      <a:pt x="12182" y="7516"/>
                    </a:lnTo>
                    <a:lnTo>
                      <a:pt x="12109" y="7808"/>
                    </a:lnTo>
                    <a:lnTo>
                      <a:pt x="12021" y="8095"/>
                    </a:lnTo>
                    <a:lnTo>
                      <a:pt x="11920" y="8379"/>
                    </a:lnTo>
                    <a:lnTo>
                      <a:pt x="11804" y="8656"/>
                    </a:lnTo>
                    <a:lnTo>
                      <a:pt x="11676" y="8928"/>
                    </a:lnTo>
                    <a:lnTo>
                      <a:pt x="11534" y="9193"/>
                    </a:lnTo>
                    <a:lnTo>
                      <a:pt x="11379" y="9452"/>
                    </a:lnTo>
                    <a:lnTo>
                      <a:pt x="11212" y="9703"/>
                    </a:lnTo>
                    <a:lnTo>
                      <a:pt x="11031" y="9947"/>
                    </a:lnTo>
                    <a:lnTo>
                      <a:pt x="10839" y="10181"/>
                    </a:lnTo>
                    <a:lnTo>
                      <a:pt x="10634" y="10408"/>
                    </a:lnTo>
                    <a:lnTo>
                      <a:pt x="10527" y="10517"/>
                    </a:lnTo>
                    <a:lnTo>
                      <a:pt x="10418" y="10624"/>
                    </a:lnTo>
                    <a:lnTo>
                      <a:pt x="10191" y="10829"/>
                    </a:lnTo>
                    <a:lnTo>
                      <a:pt x="9955" y="11022"/>
                    </a:lnTo>
                    <a:lnTo>
                      <a:pt x="9713" y="11202"/>
                    </a:lnTo>
                    <a:lnTo>
                      <a:pt x="9460" y="11369"/>
                    </a:lnTo>
                    <a:lnTo>
                      <a:pt x="9202" y="11524"/>
                    </a:lnTo>
                    <a:lnTo>
                      <a:pt x="8936" y="11665"/>
                    </a:lnTo>
                    <a:lnTo>
                      <a:pt x="8665" y="11793"/>
                    </a:lnTo>
                    <a:lnTo>
                      <a:pt x="8387" y="11909"/>
                    </a:lnTo>
                    <a:lnTo>
                      <a:pt x="8103" y="12011"/>
                    </a:lnTo>
                    <a:lnTo>
                      <a:pt x="7816" y="12098"/>
                    </a:lnTo>
                    <a:lnTo>
                      <a:pt x="7523" y="12172"/>
                    </a:lnTo>
                    <a:lnTo>
                      <a:pt x="7227" y="12231"/>
                    </a:lnTo>
                    <a:lnTo>
                      <a:pt x="6927" y="12275"/>
                    </a:lnTo>
                    <a:lnTo>
                      <a:pt x="6625" y="12305"/>
                    </a:lnTo>
                    <a:lnTo>
                      <a:pt x="6320" y="12320"/>
                    </a:lnTo>
                    <a:lnTo>
                      <a:pt x="6166" y="12321"/>
                    </a:lnTo>
                    <a:lnTo>
                      <a:pt x="6013" y="12320"/>
                    </a:lnTo>
                    <a:lnTo>
                      <a:pt x="5708" y="12305"/>
                    </a:lnTo>
                    <a:lnTo>
                      <a:pt x="5406" y="12275"/>
                    </a:lnTo>
                    <a:lnTo>
                      <a:pt x="5106" y="12231"/>
                    </a:lnTo>
                    <a:lnTo>
                      <a:pt x="4809" y="12172"/>
                    </a:lnTo>
                    <a:lnTo>
                      <a:pt x="4517" y="12098"/>
                    </a:lnTo>
                    <a:lnTo>
                      <a:pt x="4230" y="12011"/>
                    </a:lnTo>
                    <a:lnTo>
                      <a:pt x="3946" y="11909"/>
                    </a:lnTo>
                    <a:lnTo>
                      <a:pt x="3668" y="11793"/>
                    </a:lnTo>
                    <a:lnTo>
                      <a:pt x="3396" y="11665"/>
                    </a:lnTo>
                    <a:lnTo>
                      <a:pt x="3131" y="11524"/>
                    </a:lnTo>
                    <a:lnTo>
                      <a:pt x="2871" y="11369"/>
                    </a:lnTo>
                    <a:lnTo>
                      <a:pt x="2620" y="11202"/>
                    </a:lnTo>
                    <a:lnTo>
                      <a:pt x="2377" y="11022"/>
                    </a:lnTo>
                    <a:lnTo>
                      <a:pt x="2142" y="10829"/>
                    </a:lnTo>
                    <a:lnTo>
                      <a:pt x="1915" y="10624"/>
                    </a:lnTo>
                    <a:lnTo>
                      <a:pt x="1806" y="10517"/>
                    </a:lnTo>
                    <a:lnTo>
                      <a:pt x="1699" y="10408"/>
                    </a:lnTo>
                    <a:lnTo>
                      <a:pt x="1494" y="10181"/>
                    </a:lnTo>
                    <a:lnTo>
                      <a:pt x="1301" y="9947"/>
                    </a:lnTo>
                    <a:lnTo>
                      <a:pt x="1121" y="9703"/>
                    </a:lnTo>
                    <a:lnTo>
                      <a:pt x="953" y="9452"/>
                    </a:lnTo>
                    <a:lnTo>
                      <a:pt x="799" y="9193"/>
                    </a:lnTo>
                    <a:lnTo>
                      <a:pt x="657" y="8928"/>
                    </a:lnTo>
                    <a:lnTo>
                      <a:pt x="529" y="8656"/>
                    </a:lnTo>
                    <a:lnTo>
                      <a:pt x="413" y="8379"/>
                    </a:lnTo>
                    <a:lnTo>
                      <a:pt x="311" y="8095"/>
                    </a:lnTo>
                    <a:lnTo>
                      <a:pt x="224" y="7808"/>
                    </a:lnTo>
                    <a:lnTo>
                      <a:pt x="150" y="7516"/>
                    </a:lnTo>
                    <a:lnTo>
                      <a:pt x="91" y="7219"/>
                    </a:lnTo>
                    <a:lnTo>
                      <a:pt x="47" y="6921"/>
                    </a:lnTo>
                    <a:lnTo>
                      <a:pt x="16" y="6618"/>
                    </a:lnTo>
                    <a:lnTo>
                      <a:pt x="1" y="6313"/>
                    </a:lnTo>
                    <a:lnTo>
                      <a:pt x="0" y="6160"/>
                    </a:lnTo>
                    <a:lnTo>
                      <a:pt x="1" y="6007"/>
                    </a:lnTo>
                    <a:lnTo>
                      <a:pt x="16" y="5702"/>
                    </a:lnTo>
                    <a:lnTo>
                      <a:pt x="47" y="5400"/>
                    </a:lnTo>
                    <a:lnTo>
                      <a:pt x="91" y="5101"/>
                    </a:lnTo>
                    <a:lnTo>
                      <a:pt x="150" y="4805"/>
                    </a:lnTo>
                    <a:lnTo>
                      <a:pt x="224" y="4512"/>
                    </a:lnTo>
                    <a:lnTo>
                      <a:pt x="311" y="4225"/>
                    </a:lnTo>
                    <a:lnTo>
                      <a:pt x="413" y="3941"/>
                    </a:lnTo>
                    <a:lnTo>
                      <a:pt x="529" y="3664"/>
                    </a:lnTo>
                    <a:lnTo>
                      <a:pt x="657" y="3393"/>
                    </a:lnTo>
                    <a:lnTo>
                      <a:pt x="799" y="3127"/>
                    </a:lnTo>
                    <a:lnTo>
                      <a:pt x="953" y="2869"/>
                    </a:lnTo>
                    <a:lnTo>
                      <a:pt x="1121" y="2617"/>
                    </a:lnTo>
                    <a:lnTo>
                      <a:pt x="1301" y="2374"/>
                    </a:lnTo>
                    <a:lnTo>
                      <a:pt x="1494" y="2139"/>
                    </a:lnTo>
                    <a:lnTo>
                      <a:pt x="1699" y="1912"/>
                    </a:lnTo>
                    <a:lnTo>
                      <a:pt x="1806" y="1803"/>
                    </a:lnTo>
                    <a:lnTo>
                      <a:pt x="1915" y="1696"/>
                    </a:lnTo>
                    <a:lnTo>
                      <a:pt x="2142" y="1491"/>
                    </a:lnTo>
                    <a:lnTo>
                      <a:pt x="2377" y="1300"/>
                    </a:lnTo>
                    <a:lnTo>
                      <a:pt x="2620" y="1119"/>
                    </a:lnTo>
                    <a:lnTo>
                      <a:pt x="2871" y="952"/>
                    </a:lnTo>
                    <a:lnTo>
                      <a:pt x="3131" y="797"/>
                    </a:lnTo>
                    <a:lnTo>
                      <a:pt x="3396" y="655"/>
                    </a:lnTo>
                    <a:lnTo>
                      <a:pt x="3668" y="527"/>
                    </a:lnTo>
                    <a:lnTo>
                      <a:pt x="3946" y="412"/>
                    </a:lnTo>
                    <a:lnTo>
                      <a:pt x="4230" y="311"/>
                    </a:lnTo>
                    <a:lnTo>
                      <a:pt x="4517" y="223"/>
                    </a:lnTo>
                    <a:lnTo>
                      <a:pt x="4809" y="150"/>
                    </a:lnTo>
                    <a:lnTo>
                      <a:pt x="5106" y="90"/>
                    </a:lnTo>
                    <a:lnTo>
                      <a:pt x="5406" y="46"/>
                    </a:lnTo>
                    <a:lnTo>
                      <a:pt x="5708" y="16"/>
                    </a:lnTo>
                    <a:lnTo>
                      <a:pt x="6013" y="1"/>
                    </a:lnTo>
                    <a:lnTo>
                      <a:pt x="6166" y="0"/>
                    </a:lnTo>
                    <a:lnTo>
                      <a:pt x="6320" y="1"/>
                    </a:lnTo>
                    <a:lnTo>
                      <a:pt x="6625" y="16"/>
                    </a:lnTo>
                    <a:lnTo>
                      <a:pt x="6927" y="46"/>
                    </a:lnTo>
                    <a:lnTo>
                      <a:pt x="7227" y="90"/>
                    </a:lnTo>
                    <a:lnTo>
                      <a:pt x="7523" y="150"/>
                    </a:lnTo>
                    <a:lnTo>
                      <a:pt x="7816" y="223"/>
                    </a:lnTo>
                    <a:lnTo>
                      <a:pt x="8103" y="311"/>
                    </a:lnTo>
                    <a:lnTo>
                      <a:pt x="8387" y="412"/>
                    </a:lnTo>
                    <a:lnTo>
                      <a:pt x="8665" y="527"/>
                    </a:lnTo>
                    <a:lnTo>
                      <a:pt x="8936" y="655"/>
                    </a:lnTo>
                    <a:lnTo>
                      <a:pt x="9202" y="797"/>
                    </a:lnTo>
                    <a:lnTo>
                      <a:pt x="9460" y="952"/>
                    </a:lnTo>
                    <a:lnTo>
                      <a:pt x="9713" y="1119"/>
                    </a:lnTo>
                    <a:lnTo>
                      <a:pt x="9955" y="1300"/>
                    </a:lnTo>
                    <a:lnTo>
                      <a:pt x="10191" y="1491"/>
                    </a:lnTo>
                    <a:lnTo>
                      <a:pt x="10418" y="1696"/>
                    </a:lnTo>
                    <a:lnTo>
                      <a:pt x="10527" y="1803"/>
                    </a:lnTo>
                    <a:lnTo>
                      <a:pt x="10634" y="1912"/>
                    </a:lnTo>
                    <a:lnTo>
                      <a:pt x="10839" y="2139"/>
                    </a:lnTo>
                    <a:lnTo>
                      <a:pt x="11031" y="2374"/>
                    </a:lnTo>
                    <a:lnTo>
                      <a:pt x="11212" y="2617"/>
                    </a:lnTo>
                    <a:lnTo>
                      <a:pt x="11379" y="2869"/>
                    </a:lnTo>
                    <a:lnTo>
                      <a:pt x="11534" y="3127"/>
                    </a:lnTo>
                    <a:lnTo>
                      <a:pt x="11676" y="3393"/>
                    </a:lnTo>
                    <a:lnTo>
                      <a:pt x="11804" y="3664"/>
                    </a:lnTo>
                    <a:lnTo>
                      <a:pt x="11920" y="3941"/>
                    </a:lnTo>
                    <a:lnTo>
                      <a:pt x="12021" y="4225"/>
                    </a:lnTo>
                    <a:lnTo>
                      <a:pt x="12109" y="4512"/>
                    </a:lnTo>
                    <a:lnTo>
                      <a:pt x="12182" y="4805"/>
                    </a:lnTo>
                    <a:lnTo>
                      <a:pt x="12241" y="5101"/>
                    </a:lnTo>
                    <a:lnTo>
                      <a:pt x="12286" y="5400"/>
                    </a:lnTo>
                    <a:lnTo>
                      <a:pt x="12316" y="5702"/>
                    </a:lnTo>
                    <a:lnTo>
                      <a:pt x="12331" y="6007"/>
                    </a:lnTo>
                    <a:lnTo>
                      <a:pt x="12332" y="6160"/>
                    </a:lnTo>
                    <a:close/>
                  </a:path>
                </a:pathLst>
              </a:custGeom>
              <a:noFill/>
              <a:ln w="158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 sz="1800"/>
              </a:p>
            </p:txBody>
          </p:sp>
          <p:sp>
            <p:nvSpPr>
              <p:cNvPr id="53" name="Freeform 85"/>
              <p:cNvSpPr>
                <a:spLocks/>
              </p:cNvSpPr>
              <p:nvPr userDrawn="1"/>
            </p:nvSpPr>
            <p:spPr bwMode="auto">
              <a:xfrm>
                <a:off x="7806971" y="5961783"/>
                <a:ext cx="35711" cy="29997"/>
              </a:xfrm>
              <a:custGeom>
                <a:avLst/>
                <a:gdLst>
                  <a:gd name="T0" fmla="*/ 6 w 2453"/>
                  <a:gd name="T1" fmla="*/ 0 h 2075"/>
                  <a:gd name="T2" fmla="*/ 44 w 2453"/>
                  <a:gd name="T3" fmla="*/ 0 h 2075"/>
                  <a:gd name="T4" fmla="*/ 44 w 2453"/>
                  <a:gd name="T5" fmla="*/ 0 h 2075"/>
                  <a:gd name="T6" fmla="*/ 46 w 2453"/>
                  <a:gd name="T7" fmla="*/ 0 h 2075"/>
                  <a:gd name="T8" fmla="*/ 47 w 2453"/>
                  <a:gd name="T9" fmla="*/ 1 h 2075"/>
                  <a:gd name="T10" fmla="*/ 48 w 2453"/>
                  <a:gd name="T11" fmla="*/ 1 h 2075"/>
                  <a:gd name="T12" fmla="*/ 49 w 2453"/>
                  <a:gd name="T13" fmla="*/ 2 h 2075"/>
                  <a:gd name="T14" fmla="*/ 49 w 2453"/>
                  <a:gd name="T15" fmla="*/ 3 h 2075"/>
                  <a:gd name="T16" fmla="*/ 50 w 2453"/>
                  <a:gd name="T17" fmla="*/ 4 h 2075"/>
                  <a:gd name="T18" fmla="*/ 50 w 2453"/>
                  <a:gd name="T19" fmla="*/ 6 h 2075"/>
                  <a:gd name="T20" fmla="*/ 50 w 2453"/>
                  <a:gd name="T21" fmla="*/ 6 h 2075"/>
                  <a:gd name="T22" fmla="*/ 50 w 2453"/>
                  <a:gd name="T23" fmla="*/ 36 h 2075"/>
                  <a:gd name="T24" fmla="*/ 50 w 2453"/>
                  <a:gd name="T25" fmla="*/ 36 h 2075"/>
                  <a:gd name="T26" fmla="*/ 50 w 2453"/>
                  <a:gd name="T27" fmla="*/ 38 h 2075"/>
                  <a:gd name="T28" fmla="*/ 49 w 2453"/>
                  <a:gd name="T29" fmla="*/ 39 h 2075"/>
                  <a:gd name="T30" fmla="*/ 49 w 2453"/>
                  <a:gd name="T31" fmla="*/ 40 h 2075"/>
                  <a:gd name="T32" fmla="*/ 48 w 2453"/>
                  <a:gd name="T33" fmla="*/ 41 h 2075"/>
                  <a:gd name="T34" fmla="*/ 47 w 2453"/>
                  <a:gd name="T35" fmla="*/ 41 h 2075"/>
                  <a:gd name="T36" fmla="*/ 46 w 2453"/>
                  <a:gd name="T37" fmla="*/ 42 h 2075"/>
                  <a:gd name="T38" fmla="*/ 44 w 2453"/>
                  <a:gd name="T39" fmla="*/ 42 h 2075"/>
                  <a:gd name="T40" fmla="*/ 44 w 2453"/>
                  <a:gd name="T41" fmla="*/ 42 h 2075"/>
                  <a:gd name="T42" fmla="*/ 6 w 2453"/>
                  <a:gd name="T43" fmla="*/ 42 h 2075"/>
                  <a:gd name="T44" fmla="*/ 6 w 2453"/>
                  <a:gd name="T45" fmla="*/ 42 h 2075"/>
                  <a:gd name="T46" fmla="*/ 5 w 2453"/>
                  <a:gd name="T47" fmla="*/ 42 h 2075"/>
                  <a:gd name="T48" fmla="*/ 3 w 2453"/>
                  <a:gd name="T49" fmla="*/ 41 h 2075"/>
                  <a:gd name="T50" fmla="*/ 2 w 2453"/>
                  <a:gd name="T51" fmla="*/ 41 h 2075"/>
                  <a:gd name="T52" fmla="*/ 1 w 2453"/>
                  <a:gd name="T53" fmla="*/ 40 h 2075"/>
                  <a:gd name="T54" fmla="*/ 1 w 2453"/>
                  <a:gd name="T55" fmla="*/ 39 h 2075"/>
                  <a:gd name="T56" fmla="*/ 0 w 2453"/>
                  <a:gd name="T57" fmla="*/ 38 h 2075"/>
                  <a:gd name="T58" fmla="*/ 0 w 2453"/>
                  <a:gd name="T59" fmla="*/ 36 h 2075"/>
                  <a:gd name="T60" fmla="*/ 0 w 2453"/>
                  <a:gd name="T61" fmla="*/ 36 h 2075"/>
                  <a:gd name="T62" fmla="*/ 0 w 2453"/>
                  <a:gd name="T63" fmla="*/ 6 h 2075"/>
                  <a:gd name="T64" fmla="*/ 0 w 2453"/>
                  <a:gd name="T65" fmla="*/ 6 h 2075"/>
                  <a:gd name="T66" fmla="*/ 0 w 2453"/>
                  <a:gd name="T67" fmla="*/ 4 h 2075"/>
                  <a:gd name="T68" fmla="*/ 1 w 2453"/>
                  <a:gd name="T69" fmla="*/ 3 h 2075"/>
                  <a:gd name="T70" fmla="*/ 1 w 2453"/>
                  <a:gd name="T71" fmla="*/ 2 h 2075"/>
                  <a:gd name="T72" fmla="*/ 2 w 2453"/>
                  <a:gd name="T73" fmla="*/ 1 h 2075"/>
                  <a:gd name="T74" fmla="*/ 3 w 2453"/>
                  <a:gd name="T75" fmla="*/ 1 h 2075"/>
                  <a:gd name="T76" fmla="*/ 5 w 2453"/>
                  <a:gd name="T77" fmla="*/ 0 h 2075"/>
                  <a:gd name="T78" fmla="*/ 6 w 2453"/>
                  <a:gd name="T79" fmla="*/ 0 h 2075"/>
                  <a:gd name="T80" fmla="*/ 6 w 2453"/>
                  <a:gd name="T81" fmla="*/ 0 h 207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2453" h="2075">
                    <a:moveTo>
                      <a:pt x="315" y="0"/>
                    </a:moveTo>
                    <a:lnTo>
                      <a:pt x="2139" y="0"/>
                    </a:lnTo>
                    <a:lnTo>
                      <a:pt x="2172" y="1"/>
                    </a:lnTo>
                    <a:lnTo>
                      <a:pt x="2233" y="13"/>
                    </a:lnTo>
                    <a:lnTo>
                      <a:pt x="2289" y="38"/>
                    </a:lnTo>
                    <a:lnTo>
                      <a:pt x="2340" y="71"/>
                    </a:lnTo>
                    <a:lnTo>
                      <a:pt x="2382" y="114"/>
                    </a:lnTo>
                    <a:lnTo>
                      <a:pt x="2417" y="164"/>
                    </a:lnTo>
                    <a:lnTo>
                      <a:pt x="2440" y="220"/>
                    </a:lnTo>
                    <a:lnTo>
                      <a:pt x="2452" y="282"/>
                    </a:lnTo>
                    <a:lnTo>
                      <a:pt x="2453" y="314"/>
                    </a:lnTo>
                    <a:lnTo>
                      <a:pt x="2453" y="1761"/>
                    </a:lnTo>
                    <a:lnTo>
                      <a:pt x="2452" y="1792"/>
                    </a:lnTo>
                    <a:lnTo>
                      <a:pt x="2440" y="1855"/>
                    </a:lnTo>
                    <a:lnTo>
                      <a:pt x="2417" y="1911"/>
                    </a:lnTo>
                    <a:lnTo>
                      <a:pt x="2382" y="1961"/>
                    </a:lnTo>
                    <a:lnTo>
                      <a:pt x="2340" y="2003"/>
                    </a:lnTo>
                    <a:lnTo>
                      <a:pt x="2289" y="2037"/>
                    </a:lnTo>
                    <a:lnTo>
                      <a:pt x="2233" y="2062"/>
                    </a:lnTo>
                    <a:lnTo>
                      <a:pt x="2172" y="2074"/>
                    </a:lnTo>
                    <a:lnTo>
                      <a:pt x="2139" y="2075"/>
                    </a:lnTo>
                    <a:lnTo>
                      <a:pt x="315" y="2075"/>
                    </a:lnTo>
                    <a:lnTo>
                      <a:pt x="282" y="2074"/>
                    </a:lnTo>
                    <a:lnTo>
                      <a:pt x="221" y="2062"/>
                    </a:lnTo>
                    <a:lnTo>
                      <a:pt x="164" y="2037"/>
                    </a:lnTo>
                    <a:lnTo>
                      <a:pt x="114" y="2003"/>
                    </a:lnTo>
                    <a:lnTo>
                      <a:pt x="71" y="1961"/>
                    </a:lnTo>
                    <a:lnTo>
                      <a:pt x="37" y="1911"/>
                    </a:lnTo>
                    <a:lnTo>
                      <a:pt x="14" y="1855"/>
                    </a:lnTo>
                    <a:lnTo>
                      <a:pt x="1" y="1792"/>
                    </a:lnTo>
                    <a:lnTo>
                      <a:pt x="0" y="1761"/>
                    </a:lnTo>
                    <a:lnTo>
                      <a:pt x="0" y="314"/>
                    </a:lnTo>
                    <a:lnTo>
                      <a:pt x="1" y="282"/>
                    </a:lnTo>
                    <a:lnTo>
                      <a:pt x="14" y="220"/>
                    </a:lnTo>
                    <a:lnTo>
                      <a:pt x="37" y="164"/>
                    </a:lnTo>
                    <a:lnTo>
                      <a:pt x="71" y="114"/>
                    </a:lnTo>
                    <a:lnTo>
                      <a:pt x="114" y="71"/>
                    </a:lnTo>
                    <a:lnTo>
                      <a:pt x="164" y="38"/>
                    </a:lnTo>
                    <a:lnTo>
                      <a:pt x="221" y="13"/>
                    </a:lnTo>
                    <a:lnTo>
                      <a:pt x="282" y="1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endParaRPr lang="pt-BR" sz="1800"/>
              </a:p>
            </p:txBody>
          </p:sp>
          <p:sp>
            <p:nvSpPr>
              <p:cNvPr id="54" name="Rectangle 86"/>
              <p:cNvSpPr>
                <a:spLocks noChangeArrowheads="1"/>
              </p:cNvSpPr>
              <p:nvPr userDrawn="1"/>
            </p:nvSpPr>
            <p:spPr bwMode="auto">
              <a:xfrm>
                <a:off x="7818398" y="5991066"/>
                <a:ext cx="13570" cy="1071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pt-BR" altLang="pt-BR" sz="1800"/>
              </a:p>
            </p:txBody>
          </p:sp>
          <p:sp>
            <p:nvSpPr>
              <p:cNvPr id="55" name="Freeform 87"/>
              <p:cNvSpPr>
                <a:spLocks/>
              </p:cNvSpPr>
              <p:nvPr userDrawn="1"/>
            </p:nvSpPr>
            <p:spPr bwMode="auto">
              <a:xfrm>
                <a:off x="7734120" y="6002494"/>
                <a:ext cx="30712" cy="29997"/>
              </a:xfrm>
              <a:custGeom>
                <a:avLst/>
                <a:gdLst>
                  <a:gd name="T0" fmla="*/ 1 w 2083"/>
                  <a:gd name="T1" fmla="*/ 20 h 2081"/>
                  <a:gd name="T2" fmla="*/ 20 w 2083"/>
                  <a:gd name="T3" fmla="*/ 1 h 2081"/>
                  <a:gd name="T4" fmla="*/ 21 w 2083"/>
                  <a:gd name="T5" fmla="*/ 1 h 2081"/>
                  <a:gd name="T6" fmla="*/ 21 w 2083"/>
                  <a:gd name="T7" fmla="*/ 1 h 2081"/>
                  <a:gd name="T8" fmla="*/ 22 w 2083"/>
                  <a:gd name="T9" fmla="*/ 0 h 2081"/>
                  <a:gd name="T10" fmla="*/ 23 w 2083"/>
                  <a:gd name="T11" fmla="*/ 0 h 2081"/>
                  <a:gd name="T12" fmla="*/ 24 w 2083"/>
                  <a:gd name="T13" fmla="*/ 0 h 2081"/>
                  <a:gd name="T14" fmla="*/ 25 w 2083"/>
                  <a:gd name="T15" fmla="*/ 0 h 2081"/>
                  <a:gd name="T16" fmla="*/ 26 w 2083"/>
                  <a:gd name="T17" fmla="*/ 1 h 2081"/>
                  <a:gd name="T18" fmla="*/ 26 w 2083"/>
                  <a:gd name="T19" fmla="*/ 1 h 2081"/>
                  <a:gd name="T20" fmla="*/ 27 w 2083"/>
                  <a:gd name="T21" fmla="*/ 1 h 2081"/>
                  <a:gd name="T22" fmla="*/ 42 w 2083"/>
                  <a:gd name="T23" fmla="*/ 16 h 2081"/>
                  <a:gd name="T24" fmla="*/ 42 w 2083"/>
                  <a:gd name="T25" fmla="*/ 16 h 2081"/>
                  <a:gd name="T26" fmla="*/ 43 w 2083"/>
                  <a:gd name="T27" fmla="*/ 17 h 2081"/>
                  <a:gd name="T28" fmla="*/ 43 w 2083"/>
                  <a:gd name="T29" fmla="*/ 18 h 2081"/>
                  <a:gd name="T30" fmla="*/ 43 w 2083"/>
                  <a:gd name="T31" fmla="*/ 19 h 2081"/>
                  <a:gd name="T32" fmla="*/ 43 w 2083"/>
                  <a:gd name="T33" fmla="*/ 20 h 2081"/>
                  <a:gd name="T34" fmla="*/ 43 w 2083"/>
                  <a:gd name="T35" fmla="*/ 20 h 2081"/>
                  <a:gd name="T36" fmla="*/ 43 w 2083"/>
                  <a:gd name="T37" fmla="*/ 21 h 2081"/>
                  <a:gd name="T38" fmla="*/ 42 w 2083"/>
                  <a:gd name="T39" fmla="*/ 22 h 2081"/>
                  <a:gd name="T40" fmla="*/ 42 w 2083"/>
                  <a:gd name="T41" fmla="*/ 22 h 2081"/>
                  <a:gd name="T42" fmla="*/ 23 w 2083"/>
                  <a:gd name="T43" fmla="*/ 41 h 2081"/>
                  <a:gd name="T44" fmla="*/ 22 w 2083"/>
                  <a:gd name="T45" fmla="*/ 41 h 2081"/>
                  <a:gd name="T46" fmla="*/ 22 w 2083"/>
                  <a:gd name="T47" fmla="*/ 42 h 2081"/>
                  <a:gd name="T48" fmla="*/ 21 w 2083"/>
                  <a:gd name="T49" fmla="*/ 42 h 2081"/>
                  <a:gd name="T50" fmla="*/ 20 w 2083"/>
                  <a:gd name="T51" fmla="*/ 42 h 2081"/>
                  <a:gd name="T52" fmla="*/ 19 w 2083"/>
                  <a:gd name="T53" fmla="*/ 42 h 2081"/>
                  <a:gd name="T54" fmla="*/ 18 w 2083"/>
                  <a:gd name="T55" fmla="*/ 42 h 2081"/>
                  <a:gd name="T56" fmla="*/ 17 w 2083"/>
                  <a:gd name="T57" fmla="*/ 42 h 2081"/>
                  <a:gd name="T58" fmla="*/ 17 w 2083"/>
                  <a:gd name="T59" fmla="*/ 41 h 2081"/>
                  <a:gd name="T60" fmla="*/ 16 w 2083"/>
                  <a:gd name="T61" fmla="*/ 41 h 2081"/>
                  <a:gd name="T62" fmla="*/ 1 w 2083"/>
                  <a:gd name="T63" fmla="*/ 26 h 2081"/>
                  <a:gd name="T64" fmla="*/ 1 w 2083"/>
                  <a:gd name="T65" fmla="*/ 26 h 2081"/>
                  <a:gd name="T66" fmla="*/ 1 w 2083"/>
                  <a:gd name="T67" fmla="*/ 25 h 2081"/>
                  <a:gd name="T68" fmla="*/ 0 w 2083"/>
                  <a:gd name="T69" fmla="*/ 24 h 2081"/>
                  <a:gd name="T70" fmla="*/ 0 w 2083"/>
                  <a:gd name="T71" fmla="*/ 23 h 2081"/>
                  <a:gd name="T72" fmla="*/ 0 w 2083"/>
                  <a:gd name="T73" fmla="*/ 22 h 2081"/>
                  <a:gd name="T74" fmla="*/ 0 w 2083"/>
                  <a:gd name="T75" fmla="*/ 22 h 2081"/>
                  <a:gd name="T76" fmla="*/ 1 w 2083"/>
                  <a:gd name="T77" fmla="*/ 21 h 2081"/>
                  <a:gd name="T78" fmla="*/ 1 w 2083"/>
                  <a:gd name="T79" fmla="*/ 20 h 2081"/>
                  <a:gd name="T80" fmla="*/ 1 w 2083"/>
                  <a:gd name="T81" fmla="*/ 20 h 208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2083" h="2081">
                    <a:moveTo>
                      <a:pt x="66" y="978"/>
                    </a:moveTo>
                    <a:lnTo>
                      <a:pt x="979" y="66"/>
                    </a:lnTo>
                    <a:lnTo>
                      <a:pt x="995" y="49"/>
                    </a:lnTo>
                    <a:lnTo>
                      <a:pt x="1033" y="25"/>
                    </a:lnTo>
                    <a:lnTo>
                      <a:pt x="1073" y="8"/>
                    </a:lnTo>
                    <a:lnTo>
                      <a:pt x="1115" y="0"/>
                    </a:lnTo>
                    <a:lnTo>
                      <a:pt x="1158" y="0"/>
                    </a:lnTo>
                    <a:lnTo>
                      <a:pt x="1200" y="8"/>
                    </a:lnTo>
                    <a:lnTo>
                      <a:pt x="1240" y="25"/>
                    </a:lnTo>
                    <a:lnTo>
                      <a:pt x="1277" y="49"/>
                    </a:lnTo>
                    <a:lnTo>
                      <a:pt x="1294" y="66"/>
                    </a:lnTo>
                    <a:lnTo>
                      <a:pt x="2019" y="789"/>
                    </a:lnTo>
                    <a:lnTo>
                      <a:pt x="2034" y="806"/>
                    </a:lnTo>
                    <a:lnTo>
                      <a:pt x="2059" y="844"/>
                    </a:lnTo>
                    <a:lnTo>
                      <a:pt x="2075" y="883"/>
                    </a:lnTo>
                    <a:lnTo>
                      <a:pt x="2083" y="925"/>
                    </a:lnTo>
                    <a:lnTo>
                      <a:pt x="2083" y="968"/>
                    </a:lnTo>
                    <a:lnTo>
                      <a:pt x="2075" y="1010"/>
                    </a:lnTo>
                    <a:lnTo>
                      <a:pt x="2059" y="1050"/>
                    </a:lnTo>
                    <a:lnTo>
                      <a:pt x="2034" y="1087"/>
                    </a:lnTo>
                    <a:lnTo>
                      <a:pt x="2019" y="1105"/>
                    </a:lnTo>
                    <a:lnTo>
                      <a:pt x="1104" y="2017"/>
                    </a:lnTo>
                    <a:lnTo>
                      <a:pt x="1088" y="2032"/>
                    </a:lnTo>
                    <a:lnTo>
                      <a:pt x="1051" y="2057"/>
                    </a:lnTo>
                    <a:lnTo>
                      <a:pt x="1011" y="2073"/>
                    </a:lnTo>
                    <a:lnTo>
                      <a:pt x="969" y="2081"/>
                    </a:lnTo>
                    <a:lnTo>
                      <a:pt x="926" y="2081"/>
                    </a:lnTo>
                    <a:lnTo>
                      <a:pt x="884" y="2073"/>
                    </a:lnTo>
                    <a:lnTo>
                      <a:pt x="844" y="2057"/>
                    </a:lnTo>
                    <a:lnTo>
                      <a:pt x="806" y="2032"/>
                    </a:lnTo>
                    <a:lnTo>
                      <a:pt x="790" y="2017"/>
                    </a:lnTo>
                    <a:lnTo>
                      <a:pt x="66" y="1293"/>
                    </a:lnTo>
                    <a:lnTo>
                      <a:pt x="49" y="1276"/>
                    </a:lnTo>
                    <a:lnTo>
                      <a:pt x="25" y="1239"/>
                    </a:lnTo>
                    <a:lnTo>
                      <a:pt x="9" y="1199"/>
                    </a:lnTo>
                    <a:lnTo>
                      <a:pt x="0" y="1157"/>
                    </a:lnTo>
                    <a:lnTo>
                      <a:pt x="0" y="1114"/>
                    </a:lnTo>
                    <a:lnTo>
                      <a:pt x="9" y="1072"/>
                    </a:lnTo>
                    <a:lnTo>
                      <a:pt x="25" y="1032"/>
                    </a:lnTo>
                    <a:lnTo>
                      <a:pt x="49" y="994"/>
                    </a:lnTo>
                    <a:lnTo>
                      <a:pt x="66" y="978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endParaRPr lang="pt-BR" sz="1800"/>
              </a:p>
            </p:txBody>
          </p:sp>
          <p:sp>
            <p:nvSpPr>
              <p:cNvPr id="56" name="Freeform 88"/>
              <p:cNvSpPr>
                <a:spLocks/>
              </p:cNvSpPr>
              <p:nvPr userDrawn="1"/>
            </p:nvSpPr>
            <p:spPr bwMode="auto">
              <a:xfrm>
                <a:off x="7753404" y="6021063"/>
                <a:ext cx="12142" cy="12142"/>
              </a:xfrm>
              <a:custGeom>
                <a:avLst/>
                <a:gdLst>
                  <a:gd name="T0" fmla="*/ 0 w 835"/>
                  <a:gd name="T1" fmla="*/ 10 h 834"/>
                  <a:gd name="T2" fmla="*/ 10 w 835"/>
                  <a:gd name="T3" fmla="*/ 0 h 834"/>
                  <a:gd name="T4" fmla="*/ 17 w 835"/>
                  <a:gd name="T5" fmla="*/ 7 h 834"/>
                  <a:gd name="T6" fmla="*/ 7 w 835"/>
                  <a:gd name="T7" fmla="*/ 17 h 834"/>
                  <a:gd name="T8" fmla="*/ 0 w 835"/>
                  <a:gd name="T9" fmla="*/ 10 h 8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35" h="834">
                    <a:moveTo>
                      <a:pt x="0" y="472"/>
                    </a:moveTo>
                    <a:lnTo>
                      <a:pt x="473" y="0"/>
                    </a:lnTo>
                    <a:lnTo>
                      <a:pt x="835" y="362"/>
                    </a:lnTo>
                    <a:lnTo>
                      <a:pt x="363" y="834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pt-BR" sz="1800"/>
              </a:p>
            </p:txBody>
          </p:sp>
          <p:sp>
            <p:nvSpPr>
              <p:cNvPr id="57" name="Freeform 89"/>
              <p:cNvSpPr>
                <a:spLocks/>
              </p:cNvSpPr>
              <p:nvPr userDrawn="1"/>
            </p:nvSpPr>
            <p:spPr bwMode="auto">
              <a:xfrm>
                <a:off x="7818398" y="6091057"/>
                <a:ext cx="14284" cy="14284"/>
              </a:xfrm>
              <a:custGeom>
                <a:avLst/>
                <a:gdLst>
                  <a:gd name="T0" fmla="*/ 20 w 969"/>
                  <a:gd name="T1" fmla="*/ 10 h 968"/>
                  <a:gd name="T2" fmla="*/ 20 w 969"/>
                  <a:gd name="T3" fmla="*/ 11 h 968"/>
                  <a:gd name="T4" fmla="*/ 20 w 969"/>
                  <a:gd name="T5" fmla="*/ 13 h 968"/>
                  <a:gd name="T6" fmla="*/ 19 w 969"/>
                  <a:gd name="T7" fmla="*/ 15 h 968"/>
                  <a:gd name="T8" fmla="*/ 18 w 969"/>
                  <a:gd name="T9" fmla="*/ 16 h 968"/>
                  <a:gd name="T10" fmla="*/ 16 w 969"/>
                  <a:gd name="T11" fmla="*/ 18 h 968"/>
                  <a:gd name="T12" fmla="*/ 15 w 969"/>
                  <a:gd name="T13" fmla="*/ 19 h 968"/>
                  <a:gd name="T14" fmla="*/ 13 w 969"/>
                  <a:gd name="T15" fmla="*/ 20 h 968"/>
                  <a:gd name="T16" fmla="*/ 11 w 969"/>
                  <a:gd name="T17" fmla="*/ 20 h 968"/>
                  <a:gd name="T18" fmla="*/ 10 w 969"/>
                  <a:gd name="T19" fmla="*/ 20 h 968"/>
                  <a:gd name="T20" fmla="*/ 9 w 969"/>
                  <a:gd name="T21" fmla="*/ 20 h 968"/>
                  <a:gd name="T22" fmla="*/ 7 w 969"/>
                  <a:gd name="T23" fmla="*/ 20 h 968"/>
                  <a:gd name="T24" fmla="*/ 5 w 969"/>
                  <a:gd name="T25" fmla="*/ 19 h 968"/>
                  <a:gd name="T26" fmla="*/ 4 w 969"/>
                  <a:gd name="T27" fmla="*/ 18 h 968"/>
                  <a:gd name="T28" fmla="*/ 2 w 969"/>
                  <a:gd name="T29" fmla="*/ 16 h 968"/>
                  <a:gd name="T30" fmla="*/ 1 w 969"/>
                  <a:gd name="T31" fmla="*/ 15 h 968"/>
                  <a:gd name="T32" fmla="*/ 0 w 969"/>
                  <a:gd name="T33" fmla="*/ 13 h 968"/>
                  <a:gd name="T34" fmla="*/ 0 w 969"/>
                  <a:gd name="T35" fmla="*/ 11 h 968"/>
                  <a:gd name="T36" fmla="*/ 0 w 969"/>
                  <a:gd name="T37" fmla="*/ 10 h 968"/>
                  <a:gd name="T38" fmla="*/ 0 w 969"/>
                  <a:gd name="T39" fmla="*/ 9 h 968"/>
                  <a:gd name="T40" fmla="*/ 0 w 969"/>
                  <a:gd name="T41" fmla="*/ 7 h 968"/>
                  <a:gd name="T42" fmla="*/ 1 w 969"/>
                  <a:gd name="T43" fmla="*/ 5 h 968"/>
                  <a:gd name="T44" fmla="*/ 2 w 969"/>
                  <a:gd name="T45" fmla="*/ 4 h 968"/>
                  <a:gd name="T46" fmla="*/ 4 w 969"/>
                  <a:gd name="T47" fmla="*/ 2 h 968"/>
                  <a:gd name="T48" fmla="*/ 5 w 969"/>
                  <a:gd name="T49" fmla="*/ 1 h 968"/>
                  <a:gd name="T50" fmla="*/ 7 w 969"/>
                  <a:gd name="T51" fmla="*/ 0 h 968"/>
                  <a:gd name="T52" fmla="*/ 9 w 969"/>
                  <a:gd name="T53" fmla="*/ 0 h 968"/>
                  <a:gd name="T54" fmla="*/ 10 w 969"/>
                  <a:gd name="T55" fmla="*/ 0 h 968"/>
                  <a:gd name="T56" fmla="*/ 11 w 969"/>
                  <a:gd name="T57" fmla="*/ 0 h 968"/>
                  <a:gd name="T58" fmla="*/ 13 w 969"/>
                  <a:gd name="T59" fmla="*/ 0 h 968"/>
                  <a:gd name="T60" fmla="*/ 15 w 969"/>
                  <a:gd name="T61" fmla="*/ 1 h 968"/>
                  <a:gd name="T62" fmla="*/ 16 w 969"/>
                  <a:gd name="T63" fmla="*/ 2 h 968"/>
                  <a:gd name="T64" fmla="*/ 18 w 969"/>
                  <a:gd name="T65" fmla="*/ 4 h 968"/>
                  <a:gd name="T66" fmla="*/ 19 w 969"/>
                  <a:gd name="T67" fmla="*/ 5 h 968"/>
                  <a:gd name="T68" fmla="*/ 20 w 969"/>
                  <a:gd name="T69" fmla="*/ 7 h 968"/>
                  <a:gd name="T70" fmla="*/ 20 w 969"/>
                  <a:gd name="T71" fmla="*/ 9 h 968"/>
                  <a:gd name="T72" fmla="*/ 20 w 969"/>
                  <a:gd name="T73" fmla="*/ 10 h 96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969" h="968">
                    <a:moveTo>
                      <a:pt x="969" y="484"/>
                    </a:moveTo>
                    <a:lnTo>
                      <a:pt x="967" y="534"/>
                    </a:lnTo>
                    <a:lnTo>
                      <a:pt x="948" y="629"/>
                    </a:lnTo>
                    <a:lnTo>
                      <a:pt x="911" y="716"/>
                    </a:lnTo>
                    <a:lnTo>
                      <a:pt x="859" y="793"/>
                    </a:lnTo>
                    <a:lnTo>
                      <a:pt x="793" y="858"/>
                    </a:lnTo>
                    <a:lnTo>
                      <a:pt x="716" y="910"/>
                    </a:lnTo>
                    <a:lnTo>
                      <a:pt x="628" y="947"/>
                    </a:lnTo>
                    <a:lnTo>
                      <a:pt x="534" y="966"/>
                    </a:lnTo>
                    <a:lnTo>
                      <a:pt x="484" y="968"/>
                    </a:lnTo>
                    <a:lnTo>
                      <a:pt x="434" y="966"/>
                    </a:lnTo>
                    <a:lnTo>
                      <a:pt x="340" y="947"/>
                    </a:lnTo>
                    <a:lnTo>
                      <a:pt x="253" y="910"/>
                    </a:lnTo>
                    <a:lnTo>
                      <a:pt x="175" y="858"/>
                    </a:lnTo>
                    <a:lnTo>
                      <a:pt x="110" y="793"/>
                    </a:lnTo>
                    <a:lnTo>
                      <a:pt x="58" y="716"/>
                    </a:lnTo>
                    <a:lnTo>
                      <a:pt x="21" y="629"/>
                    </a:lnTo>
                    <a:lnTo>
                      <a:pt x="2" y="534"/>
                    </a:lnTo>
                    <a:lnTo>
                      <a:pt x="0" y="484"/>
                    </a:lnTo>
                    <a:lnTo>
                      <a:pt x="2" y="434"/>
                    </a:lnTo>
                    <a:lnTo>
                      <a:pt x="21" y="340"/>
                    </a:lnTo>
                    <a:lnTo>
                      <a:pt x="58" y="253"/>
                    </a:lnTo>
                    <a:lnTo>
                      <a:pt x="110" y="176"/>
                    </a:lnTo>
                    <a:lnTo>
                      <a:pt x="175" y="110"/>
                    </a:lnTo>
                    <a:lnTo>
                      <a:pt x="253" y="58"/>
                    </a:lnTo>
                    <a:lnTo>
                      <a:pt x="340" y="21"/>
                    </a:lnTo>
                    <a:lnTo>
                      <a:pt x="434" y="2"/>
                    </a:lnTo>
                    <a:lnTo>
                      <a:pt x="484" y="0"/>
                    </a:lnTo>
                    <a:lnTo>
                      <a:pt x="534" y="2"/>
                    </a:lnTo>
                    <a:lnTo>
                      <a:pt x="628" y="21"/>
                    </a:lnTo>
                    <a:lnTo>
                      <a:pt x="716" y="58"/>
                    </a:lnTo>
                    <a:lnTo>
                      <a:pt x="793" y="110"/>
                    </a:lnTo>
                    <a:lnTo>
                      <a:pt x="859" y="176"/>
                    </a:lnTo>
                    <a:lnTo>
                      <a:pt x="911" y="253"/>
                    </a:lnTo>
                    <a:lnTo>
                      <a:pt x="948" y="340"/>
                    </a:lnTo>
                    <a:lnTo>
                      <a:pt x="967" y="434"/>
                    </a:lnTo>
                    <a:lnTo>
                      <a:pt x="969" y="484"/>
                    </a:lnTo>
                    <a:close/>
                  </a:path>
                </a:pathLst>
              </a:custGeom>
              <a:noFill/>
              <a:ln w="15875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 sz="1800"/>
              </a:p>
            </p:txBody>
          </p:sp>
          <p:sp>
            <p:nvSpPr>
              <p:cNvPr id="58" name="Freeform 90"/>
              <p:cNvSpPr>
                <a:spLocks/>
              </p:cNvSpPr>
              <p:nvPr userDrawn="1"/>
            </p:nvSpPr>
            <p:spPr bwMode="auto">
              <a:xfrm>
                <a:off x="7822684" y="6035348"/>
                <a:ext cx="5714" cy="52853"/>
              </a:xfrm>
              <a:custGeom>
                <a:avLst/>
                <a:gdLst>
                  <a:gd name="T0" fmla="*/ 0 w 365"/>
                  <a:gd name="T1" fmla="*/ 74 h 3624"/>
                  <a:gd name="T2" fmla="*/ 2 w 365"/>
                  <a:gd name="T3" fmla="*/ 4 h 3624"/>
                  <a:gd name="T4" fmla="*/ 4 w 365"/>
                  <a:gd name="T5" fmla="*/ 0 h 3624"/>
                  <a:gd name="T6" fmla="*/ 6 w 365"/>
                  <a:gd name="T7" fmla="*/ 4 h 3624"/>
                  <a:gd name="T8" fmla="*/ 8 w 365"/>
                  <a:gd name="T9" fmla="*/ 74 h 3624"/>
                  <a:gd name="T10" fmla="*/ 0 w 365"/>
                  <a:gd name="T11" fmla="*/ 74 h 36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65" h="3624">
                    <a:moveTo>
                      <a:pt x="0" y="3624"/>
                    </a:moveTo>
                    <a:lnTo>
                      <a:pt x="95" y="177"/>
                    </a:lnTo>
                    <a:lnTo>
                      <a:pt x="188" y="0"/>
                    </a:lnTo>
                    <a:lnTo>
                      <a:pt x="276" y="177"/>
                    </a:lnTo>
                    <a:lnTo>
                      <a:pt x="365" y="3624"/>
                    </a:lnTo>
                    <a:lnTo>
                      <a:pt x="0" y="362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6350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pt-BR" sz="1800"/>
              </a:p>
            </p:txBody>
          </p:sp>
          <p:sp>
            <p:nvSpPr>
              <p:cNvPr id="59" name="Line 91"/>
              <p:cNvSpPr>
                <a:spLocks noChangeShapeType="1"/>
              </p:cNvSpPr>
              <p:nvPr userDrawn="1"/>
            </p:nvSpPr>
            <p:spPr bwMode="auto">
              <a:xfrm>
                <a:off x="7825541" y="6020349"/>
                <a:ext cx="0" cy="8571"/>
              </a:xfrm>
              <a:prstGeom prst="line">
                <a:avLst/>
              </a:prstGeom>
              <a:noFill/>
              <a:ln w="4763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800"/>
              </a:p>
            </p:txBody>
          </p:sp>
          <p:sp>
            <p:nvSpPr>
              <p:cNvPr id="60" name="Line 92"/>
              <p:cNvSpPr>
                <a:spLocks noChangeShapeType="1"/>
              </p:cNvSpPr>
              <p:nvPr userDrawn="1"/>
            </p:nvSpPr>
            <p:spPr bwMode="auto">
              <a:xfrm flipH="1">
                <a:off x="7894821" y="6098200"/>
                <a:ext cx="8571" cy="0"/>
              </a:xfrm>
              <a:prstGeom prst="line">
                <a:avLst/>
              </a:prstGeom>
              <a:noFill/>
              <a:ln w="4763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800"/>
              </a:p>
            </p:txBody>
          </p:sp>
          <p:sp>
            <p:nvSpPr>
              <p:cNvPr id="61" name="Line 93"/>
              <p:cNvSpPr>
                <a:spLocks noChangeShapeType="1"/>
              </p:cNvSpPr>
              <p:nvPr userDrawn="1"/>
            </p:nvSpPr>
            <p:spPr bwMode="auto">
              <a:xfrm flipV="1">
                <a:off x="7825541" y="6167480"/>
                <a:ext cx="0" cy="8571"/>
              </a:xfrm>
              <a:prstGeom prst="line">
                <a:avLst/>
              </a:prstGeom>
              <a:noFill/>
              <a:ln w="4763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800"/>
              </a:p>
            </p:txBody>
          </p:sp>
          <p:sp>
            <p:nvSpPr>
              <p:cNvPr id="62" name="Line 94"/>
              <p:cNvSpPr>
                <a:spLocks noChangeShapeType="1"/>
              </p:cNvSpPr>
              <p:nvPr userDrawn="1"/>
            </p:nvSpPr>
            <p:spPr bwMode="auto">
              <a:xfrm>
                <a:off x="7747690" y="6098200"/>
                <a:ext cx="8571" cy="0"/>
              </a:xfrm>
              <a:prstGeom prst="line">
                <a:avLst/>
              </a:prstGeom>
              <a:noFill/>
              <a:ln w="4763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800"/>
              </a:p>
            </p:txBody>
          </p:sp>
          <p:sp>
            <p:nvSpPr>
              <p:cNvPr id="63" name="Line 95"/>
              <p:cNvSpPr>
                <a:spLocks noChangeShapeType="1"/>
              </p:cNvSpPr>
              <p:nvPr userDrawn="1"/>
            </p:nvSpPr>
            <p:spPr bwMode="auto">
              <a:xfrm flipH="1">
                <a:off x="7860538" y="6030349"/>
                <a:ext cx="4285" cy="7856"/>
              </a:xfrm>
              <a:prstGeom prst="line">
                <a:avLst/>
              </a:prstGeom>
              <a:noFill/>
              <a:ln w="4763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800"/>
              </a:p>
            </p:txBody>
          </p:sp>
          <p:sp>
            <p:nvSpPr>
              <p:cNvPr id="64" name="Line 96"/>
              <p:cNvSpPr>
                <a:spLocks noChangeShapeType="1"/>
              </p:cNvSpPr>
              <p:nvPr userDrawn="1"/>
            </p:nvSpPr>
            <p:spPr bwMode="auto">
              <a:xfrm flipH="1">
                <a:off x="7885536" y="6058918"/>
                <a:ext cx="7857" cy="4285"/>
              </a:xfrm>
              <a:prstGeom prst="line">
                <a:avLst/>
              </a:prstGeom>
              <a:noFill/>
              <a:ln w="4763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800"/>
              </a:p>
            </p:txBody>
          </p:sp>
          <p:sp>
            <p:nvSpPr>
              <p:cNvPr id="65" name="Line 97"/>
              <p:cNvSpPr>
                <a:spLocks noChangeShapeType="1"/>
              </p:cNvSpPr>
              <p:nvPr userDrawn="1"/>
            </p:nvSpPr>
            <p:spPr bwMode="auto">
              <a:xfrm flipH="1" flipV="1">
                <a:off x="7885536" y="6132482"/>
                <a:ext cx="7857" cy="4999"/>
              </a:xfrm>
              <a:prstGeom prst="line">
                <a:avLst/>
              </a:prstGeom>
              <a:noFill/>
              <a:ln w="4763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800"/>
              </a:p>
            </p:txBody>
          </p:sp>
          <p:sp>
            <p:nvSpPr>
              <p:cNvPr id="66" name="Line 98"/>
              <p:cNvSpPr>
                <a:spLocks noChangeShapeType="1"/>
              </p:cNvSpPr>
              <p:nvPr userDrawn="1"/>
            </p:nvSpPr>
            <p:spPr bwMode="auto">
              <a:xfrm flipH="1" flipV="1">
                <a:off x="7860538" y="6158195"/>
                <a:ext cx="4285" cy="7856"/>
              </a:xfrm>
              <a:prstGeom prst="line">
                <a:avLst/>
              </a:prstGeom>
              <a:noFill/>
              <a:ln w="4763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800"/>
              </a:p>
            </p:txBody>
          </p:sp>
          <p:sp>
            <p:nvSpPr>
              <p:cNvPr id="67" name="Line 99"/>
              <p:cNvSpPr>
                <a:spLocks noChangeShapeType="1"/>
              </p:cNvSpPr>
              <p:nvPr userDrawn="1"/>
            </p:nvSpPr>
            <p:spPr bwMode="auto">
              <a:xfrm flipV="1">
                <a:off x="7786259" y="6158195"/>
                <a:ext cx="4285" cy="7856"/>
              </a:xfrm>
              <a:prstGeom prst="line">
                <a:avLst/>
              </a:prstGeom>
              <a:noFill/>
              <a:ln w="4763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800"/>
              </a:p>
            </p:txBody>
          </p:sp>
          <p:sp>
            <p:nvSpPr>
              <p:cNvPr id="68" name="Line 100"/>
              <p:cNvSpPr>
                <a:spLocks noChangeShapeType="1"/>
              </p:cNvSpPr>
              <p:nvPr userDrawn="1"/>
            </p:nvSpPr>
            <p:spPr bwMode="auto">
              <a:xfrm flipV="1">
                <a:off x="7757690" y="6132482"/>
                <a:ext cx="7857" cy="4999"/>
              </a:xfrm>
              <a:prstGeom prst="line">
                <a:avLst/>
              </a:prstGeom>
              <a:noFill/>
              <a:ln w="4763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800"/>
              </a:p>
            </p:txBody>
          </p:sp>
          <p:sp>
            <p:nvSpPr>
              <p:cNvPr id="69" name="Line 101"/>
              <p:cNvSpPr>
                <a:spLocks noChangeShapeType="1"/>
              </p:cNvSpPr>
              <p:nvPr userDrawn="1"/>
            </p:nvSpPr>
            <p:spPr bwMode="auto">
              <a:xfrm>
                <a:off x="7757690" y="6058918"/>
                <a:ext cx="7857" cy="4285"/>
              </a:xfrm>
              <a:prstGeom prst="line">
                <a:avLst/>
              </a:prstGeom>
              <a:noFill/>
              <a:ln w="4763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800"/>
              </a:p>
            </p:txBody>
          </p:sp>
          <p:sp>
            <p:nvSpPr>
              <p:cNvPr id="70" name="Line 102"/>
              <p:cNvSpPr>
                <a:spLocks noChangeShapeType="1"/>
              </p:cNvSpPr>
              <p:nvPr userDrawn="1"/>
            </p:nvSpPr>
            <p:spPr bwMode="auto">
              <a:xfrm>
                <a:off x="7786259" y="6030349"/>
                <a:ext cx="4285" cy="7856"/>
              </a:xfrm>
              <a:prstGeom prst="line">
                <a:avLst/>
              </a:prstGeom>
              <a:noFill/>
              <a:ln w="4763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800"/>
              </a:p>
            </p:txBody>
          </p:sp>
          <p:sp>
            <p:nvSpPr>
              <p:cNvPr id="71" name="Line 103"/>
              <p:cNvSpPr>
                <a:spLocks noChangeShapeType="1"/>
              </p:cNvSpPr>
              <p:nvPr userDrawn="1"/>
            </p:nvSpPr>
            <p:spPr bwMode="auto">
              <a:xfrm>
                <a:off x="7786259" y="6030349"/>
                <a:ext cx="4285" cy="7856"/>
              </a:xfrm>
              <a:prstGeom prst="line">
                <a:avLst/>
              </a:prstGeom>
              <a:noFill/>
              <a:ln w="4763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1800"/>
              </a:p>
            </p:txBody>
          </p:sp>
        </p:grpSp>
        <p:grpSp>
          <p:nvGrpSpPr>
            <p:cNvPr id="12" name="Grupo 11"/>
            <p:cNvGrpSpPr/>
            <p:nvPr userDrawn="1"/>
          </p:nvGrpSpPr>
          <p:grpSpPr>
            <a:xfrm>
              <a:off x="8049807" y="5647120"/>
              <a:ext cx="1094193" cy="998155"/>
              <a:chOff x="8049807" y="5609020"/>
              <a:chExt cx="1094193" cy="998155"/>
            </a:xfrm>
          </p:grpSpPr>
          <p:sp>
            <p:nvSpPr>
              <p:cNvPr id="32" name="Retângulo 177"/>
              <p:cNvSpPr>
                <a:spLocks noChangeArrowheads="1"/>
              </p:cNvSpPr>
              <p:nvPr userDrawn="1"/>
            </p:nvSpPr>
            <p:spPr bwMode="auto">
              <a:xfrm>
                <a:off x="8049807" y="5822113"/>
                <a:ext cx="1004200" cy="78506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8000">
                <a:noFill/>
                <a:round/>
                <a:headEnd/>
                <a:tailEnd/>
              </a:ln>
              <a:effectLst/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</a:pPr>
                <a:endParaRPr lang="pt-BR" altLang="pt-BR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Retângulo 56"/>
              <p:cNvSpPr>
                <a:spLocks noChangeArrowheads="1"/>
              </p:cNvSpPr>
              <p:nvPr userDrawn="1"/>
            </p:nvSpPr>
            <p:spPr bwMode="auto">
              <a:xfrm>
                <a:off x="8049807" y="5609020"/>
                <a:ext cx="1004200" cy="212839"/>
              </a:xfrm>
              <a:prstGeom prst="rect">
                <a:avLst/>
              </a:prstGeom>
              <a:solidFill>
                <a:schemeClr val="accent1"/>
              </a:solidFill>
              <a:ln w="1800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lnSpc>
                    <a:spcPct val="93000"/>
                  </a:lnSpc>
                  <a:buClrTx/>
                </a:pPr>
                <a:endParaRPr lang="pt-BR" altLang="pt-BR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4" name="Rectangle 50"/>
              <p:cNvSpPr>
                <a:spLocks noChangeArrowheads="1"/>
              </p:cNvSpPr>
              <p:nvPr userDrawn="1"/>
            </p:nvSpPr>
            <p:spPr bwMode="auto">
              <a:xfrm>
                <a:off x="8742606" y="6407005"/>
                <a:ext cx="401394" cy="128560"/>
              </a:xfrm>
              <a:prstGeom prst="rect">
                <a:avLst/>
              </a:prstGeom>
              <a:solidFill>
                <a:schemeClr val="accent1"/>
              </a:solidFill>
              <a:ln w="2857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lnSpc>
                    <a:spcPct val="93000"/>
                  </a:lnSpc>
                  <a:buClrTx/>
                  <a:buFontTx/>
                  <a:buNone/>
                </a:pPr>
                <a:endParaRPr lang="pt-BR" altLang="pt-BR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35" name="Rectangle 50"/>
              <p:cNvSpPr>
                <a:spLocks noChangeArrowheads="1"/>
              </p:cNvSpPr>
              <p:nvPr/>
            </p:nvSpPr>
            <p:spPr bwMode="auto">
              <a:xfrm>
                <a:off x="8084581" y="6407005"/>
                <a:ext cx="81178" cy="128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Rectangle 50"/>
              <p:cNvSpPr>
                <a:spLocks noChangeArrowheads="1"/>
              </p:cNvSpPr>
              <p:nvPr/>
            </p:nvSpPr>
            <p:spPr bwMode="auto">
              <a:xfrm>
                <a:off x="8166854" y="6407005"/>
                <a:ext cx="81178" cy="128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Rectangle 50"/>
              <p:cNvSpPr>
                <a:spLocks noChangeArrowheads="1"/>
              </p:cNvSpPr>
              <p:nvPr/>
            </p:nvSpPr>
            <p:spPr bwMode="auto">
              <a:xfrm>
                <a:off x="8249127" y="6407005"/>
                <a:ext cx="81178" cy="12856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Rectangle 50"/>
              <p:cNvSpPr>
                <a:spLocks noChangeArrowheads="1"/>
              </p:cNvSpPr>
              <p:nvPr/>
            </p:nvSpPr>
            <p:spPr bwMode="auto">
              <a:xfrm>
                <a:off x="8331399" y="6407005"/>
                <a:ext cx="81178" cy="128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Rectangle 50"/>
              <p:cNvSpPr>
                <a:spLocks noChangeArrowheads="1"/>
              </p:cNvSpPr>
              <p:nvPr/>
            </p:nvSpPr>
            <p:spPr bwMode="auto">
              <a:xfrm>
                <a:off x="8413672" y="6407005"/>
                <a:ext cx="81178" cy="12856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Rectangle 50"/>
              <p:cNvSpPr>
                <a:spLocks noChangeArrowheads="1"/>
              </p:cNvSpPr>
              <p:nvPr/>
            </p:nvSpPr>
            <p:spPr bwMode="auto">
              <a:xfrm>
                <a:off x="8495945" y="6407005"/>
                <a:ext cx="81178" cy="128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Rectangle 50"/>
              <p:cNvSpPr>
                <a:spLocks noChangeArrowheads="1"/>
              </p:cNvSpPr>
              <p:nvPr/>
            </p:nvSpPr>
            <p:spPr bwMode="auto">
              <a:xfrm>
                <a:off x="8578218" y="6407005"/>
                <a:ext cx="81178" cy="128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Rectangle 50"/>
              <p:cNvSpPr>
                <a:spLocks noChangeArrowheads="1"/>
              </p:cNvSpPr>
              <p:nvPr/>
            </p:nvSpPr>
            <p:spPr bwMode="auto">
              <a:xfrm>
                <a:off x="8660490" y="6407005"/>
                <a:ext cx="81178" cy="128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Rectangle 50"/>
              <p:cNvSpPr>
                <a:spLocks noChangeArrowheads="1"/>
              </p:cNvSpPr>
              <p:nvPr userDrawn="1"/>
            </p:nvSpPr>
            <p:spPr bwMode="auto">
              <a:xfrm>
                <a:off x="8736892" y="5988923"/>
                <a:ext cx="401394" cy="128560"/>
              </a:xfrm>
              <a:prstGeom prst="rect">
                <a:avLst/>
              </a:prstGeom>
              <a:solidFill>
                <a:schemeClr val="accent1"/>
              </a:solidFill>
              <a:ln w="2857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lnSpc>
                    <a:spcPct val="93000"/>
                  </a:lnSpc>
                  <a:buClrTx/>
                  <a:buFontTx/>
                  <a:buNone/>
                </a:pPr>
                <a:endParaRPr lang="pt-BR" altLang="pt-BR" sz="1200" b="1" dirty="0">
                  <a:solidFill>
                    <a:srgbClr val="FFFFFF"/>
                  </a:solidFill>
                  <a:latin typeface="Arial" panose="020B0604020202020204" pitchFamily="34" charset="0"/>
                  <a:cs typeface="Arial Unicode MS" panose="020B0604020202020204" pitchFamily="34" charset="-128"/>
                </a:endParaRPr>
              </a:p>
            </p:txBody>
          </p:sp>
          <p:sp>
            <p:nvSpPr>
              <p:cNvPr id="44" name="Rectangle 50"/>
              <p:cNvSpPr>
                <a:spLocks noChangeArrowheads="1"/>
              </p:cNvSpPr>
              <p:nvPr/>
            </p:nvSpPr>
            <p:spPr bwMode="auto">
              <a:xfrm>
                <a:off x="8079090" y="5988923"/>
                <a:ext cx="81090" cy="12856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Rectangle 50"/>
              <p:cNvSpPr>
                <a:spLocks noChangeArrowheads="1"/>
              </p:cNvSpPr>
              <p:nvPr/>
            </p:nvSpPr>
            <p:spPr bwMode="auto">
              <a:xfrm>
                <a:off x="8161273" y="5988923"/>
                <a:ext cx="81090" cy="128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Rectangle 50"/>
              <p:cNvSpPr>
                <a:spLocks noChangeArrowheads="1"/>
              </p:cNvSpPr>
              <p:nvPr/>
            </p:nvSpPr>
            <p:spPr bwMode="auto">
              <a:xfrm>
                <a:off x="8243457" y="5988923"/>
                <a:ext cx="81090" cy="128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Rectangle 50"/>
              <p:cNvSpPr>
                <a:spLocks noChangeArrowheads="1"/>
              </p:cNvSpPr>
              <p:nvPr/>
            </p:nvSpPr>
            <p:spPr bwMode="auto">
              <a:xfrm>
                <a:off x="8325640" y="5988923"/>
                <a:ext cx="81090" cy="128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Rectangle 50"/>
              <p:cNvSpPr>
                <a:spLocks noChangeArrowheads="1"/>
              </p:cNvSpPr>
              <p:nvPr/>
            </p:nvSpPr>
            <p:spPr bwMode="auto">
              <a:xfrm>
                <a:off x="8407824" y="5988923"/>
                <a:ext cx="81090" cy="12856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Rectangle 50"/>
              <p:cNvSpPr>
                <a:spLocks noChangeArrowheads="1"/>
              </p:cNvSpPr>
              <p:nvPr/>
            </p:nvSpPr>
            <p:spPr bwMode="auto">
              <a:xfrm>
                <a:off x="8490007" y="5988923"/>
                <a:ext cx="81090" cy="128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Rectangle 50"/>
              <p:cNvSpPr>
                <a:spLocks noChangeArrowheads="1"/>
              </p:cNvSpPr>
              <p:nvPr/>
            </p:nvSpPr>
            <p:spPr bwMode="auto">
              <a:xfrm>
                <a:off x="8572190" y="5988923"/>
                <a:ext cx="81090" cy="128560"/>
              </a:xfrm>
              <a:prstGeom prst="rect">
                <a:avLst/>
              </a:prstGeom>
              <a:solidFill>
                <a:schemeClr val="accent1"/>
              </a:solidFill>
              <a:ln w="38100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2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Rectangle 50"/>
              <p:cNvSpPr>
                <a:spLocks noChangeArrowheads="1"/>
              </p:cNvSpPr>
              <p:nvPr/>
            </p:nvSpPr>
            <p:spPr bwMode="auto">
              <a:xfrm>
                <a:off x="8654373" y="5988923"/>
                <a:ext cx="81090" cy="128560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2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3" name="Grupo 12"/>
            <p:cNvGrpSpPr/>
            <p:nvPr userDrawn="1"/>
          </p:nvGrpSpPr>
          <p:grpSpPr>
            <a:xfrm>
              <a:off x="6248364" y="5882738"/>
              <a:ext cx="269977" cy="458532"/>
              <a:chOff x="6248364" y="5844638"/>
              <a:chExt cx="269977" cy="458532"/>
            </a:xfrm>
          </p:grpSpPr>
          <p:sp>
            <p:nvSpPr>
              <p:cNvPr id="23" name="Line 6"/>
              <p:cNvSpPr>
                <a:spLocks noChangeShapeType="1"/>
              </p:cNvSpPr>
              <p:nvPr userDrawn="1"/>
            </p:nvSpPr>
            <p:spPr bwMode="auto">
              <a:xfrm>
                <a:off x="6284791" y="6075572"/>
                <a:ext cx="79883" cy="0"/>
              </a:xfrm>
              <a:prstGeom prst="line">
                <a:avLst/>
              </a:prstGeom>
              <a:noFill/>
              <a:ln w="25400" cap="sq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 sz="1800"/>
              </a:p>
            </p:txBody>
          </p:sp>
          <p:sp>
            <p:nvSpPr>
              <p:cNvPr id="25" name="Line 7"/>
              <p:cNvSpPr>
                <a:spLocks noChangeShapeType="1"/>
              </p:cNvSpPr>
              <p:nvPr userDrawn="1"/>
            </p:nvSpPr>
            <p:spPr bwMode="auto">
              <a:xfrm>
                <a:off x="6397462" y="5955137"/>
                <a:ext cx="85249" cy="0"/>
              </a:xfrm>
              <a:prstGeom prst="line">
                <a:avLst/>
              </a:prstGeom>
              <a:noFill/>
              <a:ln w="25400" cap="sq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 sz="1800"/>
              </a:p>
            </p:txBody>
          </p:sp>
          <p:sp>
            <p:nvSpPr>
              <p:cNvPr id="26" name="Line 8"/>
              <p:cNvSpPr>
                <a:spLocks noChangeShapeType="1"/>
              </p:cNvSpPr>
              <p:nvPr userDrawn="1"/>
            </p:nvSpPr>
            <p:spPr bwMode="auto">
              <a:xfrm flipV="1">
                <a:off x="6365867" y="5998931"/>
                <a:ext cx="40538" cy="76640"/>
              </a:xfrm>
              <a:prstGeom prst="line">
                <a:avLst/>
              </a:prstGeom>
              <a:noFill/>
              <a:ln w="25400" cap="sq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 sz="1800"/>
              </a:p>
            </p:txBody>
          </p:sp>
          <p:sp>
            <p:nvSpPr>
              <p:cNvPr id="27" name="Line 10"/>
              <p:cNvSpPr>
                <a:spLocks noChangeShapeType="1"/>
              </p:cNvSpPr>
              <p:nvPr userDrawn="1"/>
            </p:nvSpPr>
            <p:spPr bwMode="auto">
              <a:xfrm>
                <a:off x="6397462" y="6204219"/>
                <a:ext cx="87633" cy="0"/>
              </a:xfrm>
              <a:prstGeom prst="line">
                <a:avLst/>
              </a:prstGeom>
              <a:noFill/>
              <a:ln w="25400" cap="sq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 type="oval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pt-BR" sz="1800"/>
              </a:p>
            </p:txBody>
          </p:sp>
          <p:sp>
            <p:nvSpPr>
              <p:cNvPr id="28" name="Rectangle 113"/>
              <p:cNvSpPr>
                <a:spLocks noChangeArrowheads="1"/>
              </p:cNvSpPr>
              <p:nvPr userDrawn="1"/>
            </p:nvSpPr>
            <p:spPr bwMode="auto">
              <a:xfrm>
                <a:off x="6261744" y="5844638"/>
                <a:ext cx="245884" cy="458532"/>
              </a:xfrm>
              <a:prstGeom prst="rect">
                <a:avLst/>
              </a:prstGeom>
              <a:noFill/>
              <a:ln w="18000">
                <a:solidFill>
                  <a:schemeClr val="tx1">
                    <a:lumMod val="50000"/>
                    <a:lumOff val="50000"/>
                  </a:schemeClr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pt-BR" altLang="pt-BR" sz="1800"/>
              </a:p>
            </p:txBody>
          </p:sp>
          <p:sp>
            <p:nvSpPr>
              <p:cNvPr id="29" name="Retângulo 28"/>
              <p:cNvSpPr/>
              <p:nvPr userDrawn="1"/>
            </p:nvSpPr>
            <p:spPr bwMode="auto">
              <a:xfrm>
                <a:off x="6248364" y="6048192"/>
                <a:ext cx="32140" cy="5571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pt-BR" sz="1800"/>
              </a:p>
            </p:txBody>
          </p:sp>
          <p:sp>
            <p:nvSpPr>
              <p:cNvPr id="30" name="Retângulo 29"/>
              <p:cNvSpPr/>
              <p:nvPr userDrawn="1"/>
            </p:nvSpPr>
            <p:spPr bwMode="auto">
              <a:xfrm>
                <a:off x="6484772" y="5926774"/>
                <a:ext cx="32140" cy="5571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pt-BR" sz="1800"/>
              </a:p>
            </p:txBody>
          </p:sp>
          <p:sp>
            <p:nvSpPr>
              <p:cNvPr id="31" name="Retângulo 30"/>
              <p:cNvSpPr/>
              <p:nvPr userDrawn="1"/>
            </p:nvSpPr>
            <p:spPr bwMode="auto">
              <a:xfrm>
                <a:off x="6486201" y="6175324"/>
                <a:ext cx="32140" cy="5571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pt-BR" sz="1800"/>
              </a:p>
            </p:txBody>
          </p:sp>
        </p:grpSp>
        <p:grpSp>
          <p:nvGrpSpPr>
            <p:cNvPr id="14" name="Grupo 13"/>
            <p:cNvGrpSpPr/>
            <p:nvPr userDrawn="1"/>
          </p:nvGrpSpPr>
          <p:grpSpPr>
            <a:xfrm>
              <a:off x="6087117" y="5778681"/>
              <a:ext cx="2032519" cy="740229"/>
              <a:chOff x="6087117" y="5740581"/>
              <a:chExt cx="2032519" cy="740229"/>
            </a:xfrm>
          </p:grpSpPr>
          <p:cxnSp>
            <p:nvCxnSpPr>
              <p:cNvPr id="15" name="Conector angulado 14"/>
              <p:cNvCxnSpPr>
                <a:stCxn id="61" idx="1"/>
                <a:endCxn id="74" idx="1"/>
              </p:cNvCxnSpPr>
              <p:nvPr userDrawn="1"/>
            </p:nvCxnSpPr>
            <p:spPr>
              <a:xfrm rot="5400000">
                <a:off x="7534874" y="6046379"/>
                <a:ext cx="160042" cy="421294"/>
              </a:xfrm>
              <a:prstGeom prst="bentConnector2">
                <a:avLst/>
              </a:prstGeom>
              <a:ln w="19050" cmpd="sng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angulado 15"/>
              <p:cNvCxnSpPr>
                <a:stCxn id="35" idx="1"/>
                <a:endCxn id="73" idx="1"/>
              </p:cNvCxnSpPr>
              <p:nvPr userDrawn="1"/>
            </p:nvCxnSpPr>
            <p:spPr>
              <a:xfrm rot="10800000">
                <a:off x="7404249" y="6480250"/>
                <a:ext cx="680333" cy="560"/>
              </a:xfrm>
              <a:prstGeom prst="bentConnector3">
                <a:avLst>
                  <a:gd name="adj1" fmla="val 50000"/>
                </a:avLst>
              </a:prstGeom>
              <a:ln w="19050" cmpd="sng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angulado 16"/>
              <p:cNvCxnSpPr>
                <a:stCxn id="72" idx="0"/>
                <a:endCxn id="28" idx="2"/>
              </p:cNvCxnSpPr>
              <p:nvPr userDrawn="1"/>
            </p:nvCxnSpPr>
            <p:spPr>
              <a:xfrm rot="10800000">
                <a:off x="6384686" y="6312696"/>
                <a:ext cx="776726" cy="99307"/>
              </a:xfrm>
              <a:prstGeom prst="bentConnector2">
                <a:avLst/>
              </a:prstGeom>
              <a:ln w="19050" cmpd="sng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angulado 17"/>
              <p:cNvCxnSpPr>
                <a:stCxn id="75" idx="3"/>
                <a:endCxn id="55" idx="28"/>
              </p:cNvCxnSpPr>
              <p:nvPr userDrawn="1"/>
            </p:nvCxnSpPr>
            <p:spPr>
              <a:xfrm rot="10800000" flipH="1">
                <a:off x="7149983" y="6012625"/>
                <a:ext cx="584387" cy="396917"/>
              </a:xfrm>
              <a:prstGeom prst="bentConnector5">
                <a:avLst>
                  <a:gd name="adj1" fmla="val -39118"/>
                  <a:gd name="adj2" fmla="val 118614"/>
                  <a:gd name="adj3" fmla="val 90764"/>
                </a:avLst>
              </a:prstGeom>
              <a:ln w="19050" cmpd="sng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angulado 18"/>
              <p:cNvCxnSpPr/>
              <p:nvPr userDrawn="1"/>
            </p:nvCxnSpPr>
            <p:spPr>
              <a:xfrm rot="16200000" flipV="1">
                <a:off x="7959018" y="5830691"/>
                <a:ext cx="27141" cy="294095"/>
              </a:xfrm>
              <a:prstGeom prst="bentConnector3">
                <a:avLst>
                  <a:gd name="adj1" fmla="val 478947"/>
                </a:avLst>
              </a:prstGeom>
              <a:ln w="19050" cmpd="sng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angulado 19"/>
              <p:cNvCxnSpPr>
                <a:stCxn id="88" idx="3"/>
                <a:endCxn id="29" idx="1"/>
              </p:cNvCxnSpPr>
              <p:nvPr userDrawn="1"/>
            </p:nvCxnSpPr>
            <p:spPr>
              <a:xfrm flipV="1">
                <a:off x="6087117" y="6085572"/>
                <a:ext cx="161247" cy="530"/>
              </a:xfrm>
              <a:prstGeom prst="bentConnector3">
                <a:avLst>
                  <a:gd name="adj1" fmla="val 50000"/>
                </a:avLst>
              </a:prstGeom>
              <a:ln w="53975" cmpd="dbl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angulado 20"/>
              <p:cNvCxnSpPr>
                <a:endCxn id="30" idx="3"/>
              </p:cNvCxnSpPr>
              <p:nvPr userDrawn="1"/>
            </p:nvCxnSpPr>
            <p:spPr>
              <a:xfrm rot="5400000">
                <a:off x="6447083" y="5816761"/>
                <a:ext cx="207697" cy="68038"/>
              </a:xfrm>
              <a:prstGeom prst="bentConnector2">
                <a:avLst/>
              </a:prstGeom>
              <a:ln w="53975" cmpd="dbl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angulado 21"/>
              <p:cNvCxnSpPr>
                <a:endCxn id="31" idx="3"/>
              </p:cNvCxnSpPr>
              <p:nvPr userDrawn="1"/>
            </p:nvCxnSpPr>
            <p:spPr>
              <a:xfrm rot="5400000">
                <a:off x="6391785" y="5867138"/>
                <a:ext cx="462597" cy="209484"/>
              </a:xfrm>
              <a:prstGeom prst="bentConnector2">
                <a:avLst/>
              </a:prstGeom>
              <a:ln w="53975" cmpd="dbl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76074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61D7-BF2F-7843-8F64-BE2F913D7256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8B84-D116-B94C-84A1-44B84D6D7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39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61D7-BF2F-7843-8F64-BE2F913D7256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8B84-D116-B94C-84A1-44B84D6D7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9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61D7-BF2F-7843-8F64-BE2F913D7256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8B84-D116-B94C-84A1-44B84D6D7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321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61D7-BF2F-7843-8F64-BE2F913D7256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8B84-D116-B94C-84A1-44B84D6D7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80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61D7-BF2F-7843-8F64-BE2F913D7256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8B84-D116-B94C-84A1-44B84D6D7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75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61D7-BF2F-7843-8F64-BE2F913D7256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8B84-D116-B94C-84A1-44B84D6D7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57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61D7-BF2F-7843-8F64-BE2F913D7256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8B84-D116-B94C-84A1-44B84D6D7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03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561D7-BF2F-7843-8F64-BE2F913D7256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B8B84-D116-B94C-84A1-44B84D6D7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4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561D7-BF2F-7843-8F64-BE2F913D7256}" type="datetimeFigureOut">
              <a:rPr lang="en-US" smtClean="0"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B8B84-D116-B94C-84A1-44B84D6D7FF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07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90.png"/><Relationship Id="rId7" Type="http://schemas.openxmlformats.org/officeDocument/2006/relationships/image" Target="../media/image3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30.png"/><Relationship Id="rId4" Type="http://schemas.openxmlformats.org/officeDocument/2006/relationships/customXml" Target="../ink/ink2.xml"/><Relationship Id="rId9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008438" y="981076"/>
            <a:ext cx="7239000" cy="1444625"/>
          </a:xfrm>
        </p:spPr>
        <p:txBody>
          <a:bodyPr/>
          <a:lstStyle/>
          <a:p>
            <a:pPr eaLnBrk="1" hangingPunct="1">
              <a:defRPr/>
            </a:pPr>
            <a:r>
              <a:rPr lang="pt-PT" dirty="0">
                <a:solidFill>
                  <a:srgbClr val="000090"/>
                </a:solidFill>
              </a:rPr>
              <a:t>Microcontroladores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PT" sz="2100" dirty="0"/>
              <a:t>Introdução de interrupções  - Externa e TIMER0</a:t>
            </a: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919289" y="6021388"/>
            <a:ext cx="10182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Fonte: 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71813" y="6165850"/>
            <a:ext cx="5905500" cy="457200"/>
          </a:xfrm>
        </p:spPr>
        <p:txBody>
          <a:bodyPr/>
          <a:lstStyle/>
          <a:p>
            <a:pPr>
              <a:defRPr/>
            </a:pPr>
            <a:r>
              <a:rPr lang="pt-PT" dirty="0" err="1"/>
              <a:t>PICmicro</a:t>
            </a:r>
            <a:r>
              <a:rPr lang="pt-PT" dirty="0"/>
              <a:t> Microcontroladores - José Carlos Fonseca</a:t>
            </a:r>
          </a:p>
          <a:p>
            <a:pPr>
              <a:defRPr/>
            </a:pPr>
            <a:r>
              <a:rPr lang="pt-PT" dirty="0"/>
              <a:t>Desbravando o PIC Ampliado e Atualizado </a:t>
            </a:r>
            <a:r>
              <a:rPr lang="en-US" dirty="0"/>
              <a:t>–</a:t>
            </a:r>
            <a:r>
              <a:rPr lang="pt-PT" dirty="0"/>
              <a:t> David José de Souza</a:t>
            </a:r>
          </a:p>
        </p:txBody>
      </p:sp>
      <p:sp>
        <p:nvSpPr>
          <p:cNvPr id="5125" name="TextBox 2"/>
          <p:cNvSpPr txBox="1">
            <a:spLocks noChangeArrowheads="1"/>
          </p:cNvSpPr>
          <p:nvPr/>
        </p:nvSpPr>
        <p:spPr bwMode="auto">
          <a:xfrm>
            <a:off x="4943476" y="2565400"/>
            <a:ext cx="25257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Prof. Marcos Chaves</a:t>
            </a:r>
          </a:p>
        </p:txBody>
      </p:sp>
    </p:spTree>
    <p:extLst>
      <p:ext uri="{BB962C8B-B14F-4D97-AF65-F5344CB8AC3E}">
        <p14:creationId xmlns:p14="http://schemas.microsoft.com/office/powerpoint/2010/main" val="3723452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ptura de Tela 2017-10-24 às 21.00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71690"/>
            <a:ext cx="9144000" cy="36994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28052" y="86057"/>
            <a:ext cx="8142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FF0000"/>
                </a:solidFill>
              </a:rPr>
              <a:t>Fases</a:t>
            </a:r>
            <a:r>
              <a:rPr lang="en-US" sz="3600" dirty="0">
                <a:solidFill>
                  <a:srgbClr val="FF0000"/>
                </a:solidFill>
              </a:rPr>
              <a:t> de </a:t>
            </a:r>
            <a:r>
              <a:rPr lang="en-US" sz="3600" dirty="0" err="1">
                <a:solidFill>
                  <a:srgbClr val="FF0000"/>
                </a:solidFill>
              </a:rPr>
              <a:t>atendimento</a:t>
            </a:r>
            <a:r>
              <a:rPr lang="en-US" sz="3600" dirty="0">
                <a:solidFill>
                  <a:srgbClr val="FF0000"/>
                </a:solidFill>
              </a:rPr>
              <a:t> de </a:t>
            </a:r>
            <a:r>
              <a:rPr lang="en-US" sz="3600" dirty="0" err="1">
                <a:solidFill>
                  <a:srgbClr val="FF0000"/>
                </a:solidFill>
              </a:rPr>
              <a:t>uma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interrupção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72314" y="4371170"/>
            <a:ext cx="8298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a </a:t>
            </a:r>
            <a:r>
              <a:rPr lang="en-US" dirty="0" err="1"/>
              <a:t>interrupção</a:t>
            </a:r>
            <a:r>
              <a:rPr lang="en-US" dirty="0"/>
              <a:t> </a:t>
            </a:r>
            <a:r>
              <a:rPr lang="en-US" dirty="0" err="1"/>
              <a:t>ocorre</a:t>
            </a:r>
            <a:r>
              <a:rPr lang="en-US" dirty="0"/>
              <a:t>, o </a:t>
            </a:r>
            <a:r>
              <a:rPr lang="en-US" dirty="0" err="1"/>
              <a:t>programa</a:t>
            </a:r>
            <a:r>
              <a:rPr lang="en-US" dirty="0"/>
              <a:t> principal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interrompido</a:t>
            </a:r>
            <a:r>
              <a:rPr lang="en-US" dirty="0"/>
              <a:t>; O </a:t>
            </a:r>
            <a:r>
              <a:rPr lang="en-US" dirty="0" err="1"/>
              <a:t>endereço</a:t>
            </a:r>
            <a:r>
              <a:rPr lang="en-US" dirty="0"/>
              <a:t> </a:t>
            </a:r>
            <a:r>
              <a:rPr lang="en-US" dirty="0" err="1"/>
              <a:t>atual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salvo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pilha</a:t>
            </a:r>
            <a:r>
              <a:rPr lang="en-US" dirty="0"/>
              <a:t> (STACK); O </a:t>
            </a:r>
            <a:r>
              <a:rPr lang="en-US" dirty="0" err="1"/>
              <a:t>contador</a:t>
            </a:r>
            <a:r>
              <a:rPr lang="en-US" dirty="0"/>
              <a:t> de </a:t>
            </a:r>
            <a:r>
              <a:rPr lang="en-US" dirty="0" err="1"/>
              <a:t>programa</a:t>
            </a:r>
            <a:r>
              <a:rPr lang="en-US" dirty="0"/>
              <a:t>(PC)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carregado</a:t>
            </a:r>
            <a:r>
              <a:rPr lang="en-US" dirty="0"/>
              <a:t> com o </a:t>
            </a:r>
            <a:r>
              <a:rPr lang="en-US" dirty="0" err="1"/>
              <a:t>endereço</a:t>
            </a:r>
            <a:r>
              <a:rPr lang="en-US" dirty="0"/>
              <a:t> do </a:t>
            </a:r>
            <a:r>
              <a:rPr lang="en-US" dirty="0" err="1"/>
              <a:t>vetor</a:t>
            </a:r>
            <a:r>
              <a:rPr lang="en-US" dirty="0"/>
              <a:t> de </a:t>
            </a:r>
            <a:r>
              <a:rPr lang="en-US" dirty="0" err="1"/>
              <a:t>interrupção</a:t>
            </a:r>
            <a:r>
              <a:rPr lang="en-US" dirty="0"/>
              <a:t> </a:t>
            </a:r>
            <a:r>
              <a:rPr lang="en-US" dirty="0" err="1"/>
              <a:t>específica</a:t>
            </a:r>
            <a:r>
              <a:rPr lang="en-US" dirty="0"/>
              <a:t> </a:t>
            </a:r>
            <a:r>
              <a:rPr lang="en-US" dirty="0" err="1"/>
              <a:t>ativada</a:t>
            </a:r>
            <a:r>
              <a:rPr lang="en-US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72314" y="5294501"/>
            <a:ext cx="8298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</a:t>
            </a:r>
            <a:r>
              <a:rPr lang="mr-IN" dirty="0"/>
              <a:t>–</a:t>
            </a:r>
            <a:r>
              <a:rPr lang="en-US" dirty="0"/>
              <a:t> No </a:t>
            </a:r>
            <a:r>
              <a:rPr lang="en-US" dirty="0" err="1"/>
              <a:t>endereço</a:t>
            </a:r>
            <a:r>
              <a:rPr lang="en-US" dirty="0"/>
              <a:t> do </a:t>
            </a:r>
            <a:r>
              <a:rPr lang="en-US" dirty="0" err="1"/>
              <a:t>vetor</a:t>
            </a:r>
            <a:r>
              <a:rPr lang="en-US" dirty="0"/>
              <a:t> </a:t>
            </a:r>
            <a:r>
              <a:rPr lang="en-US" dirty="0" err="1"/>
              <a:t>interrupção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ocorrer</a:t>
            </a:r>
            <a:r>
              <a:rPr lang="en-US" dirty="0"/>
              <a:t> a </a:t>
            </a:r>
            <a:r>
              <a:rPr lang="en-US" dirty="0" err="1"/>
              <a:t>chamada</a:t>
            </a:r>
            <a:r>
              <a:rPr lang="en-US" dirty="0"/>
              <a:t> da </a:t>
            </a:r>
            <a:r>
              <a:rPr lang="en-US" dirty="0" err="1"/>
              <a:t>rotina</a:t>
            </a:r>
            <a:r>
              <a:rPr lang="en-US" dirty="0"/>
              <a:t> da </a:t>
            </a:r>
            <a:r>
              <a:rPr lang="en-US" dirty="0" err="1"/>
              <a:t>rotina</a:t>
            </a:r>
            <a:r>
              <a:rPr lang="en-US" dirty="0"/>
              <a:t> de </a:t>
            </a:r>
            <a:r>
              <a:rPr lang="en-US" dirty="0" err="1"/>
              <a:t>tratamento</a:t>
            </a:r>
            <a:r>
              <a:rPr lang="en-US" dirty="0"/>
              <a:t> da </a:t>
            </a:r>
            <a:r>
              <a:rPr lang="en-US" dirty="0" err="1"/>
              <a:t>interrupção</a:t>
            </a:r>
            <a:r>
              <a:rPr lang="en-US" dirty="0"/>
              <a:t> (Interrupt routine).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72314" y="5956809"/>
            <a:ext cx="8795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/>
                <a:cs typeface="Arial"/>
              </a:rPr>
              <a:t>3 </a:t>
            </a:r>
            <a:r>
              <a:rPr lang="mr-IN" dirty="0">
                <a:latin typeface="Arial"/>
                <a:cs typeface="Arial"/>
              </a:rPr>
              <a:t>– Ao final da rotina de interrupçÃo, o PC é carregado com o último endereço salvo na pilha, retornando ao ponto original do programa principal.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1430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4 às 23.13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12" y="0"/>
            <a:ext cx="574051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8779" y="1453444"/>
            <a:ext cx="2808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Interrupções</a:t>
            </a:r>
            <a:r>
              <a:rPr lang="en-US" sz="3200" dirty="0">
                <a:solidFill>
                  <a:srgbClr val="FF0000"/>
                </a:solidFill>
              </a:rPr>
              <a:t> no Atmega328</a:t>
            </a:r>
          </a:p>
        </p:txBody>
      </p:sp>
    </p:spTree>
    <p:extLst>
      <p:ext uri="{BB962C8B-B14F-4D97-AF65-F5344CB8AC3E}">
        <p14:creationId xmlns:p14="http://schemas.microsoft.com/office/powerpoint/2010/main" val="647458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4 às 23.54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34" y="914514"/>
            <a:ext cx="8170333" cy="59434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-7891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Vetores</a:t>
            </a:r>
            <a:r>
              <a:rPr lang="en-US" sz="3200" dirty="0">
                <a:solidFill>
                  <a:srgbClr val="FF0000"/>
                </a:solidFill>
              </a:rPr>
              <a:t> de </a:t>
            </a:r>
            <a:r>
              <a:rPr lang="en-US" sz="3200" dirty="0" err="1">
                <a:solidFill>
                  <a:srgbClr val="FF0000"/>
                </a:solidFill>
              </a:rPr>
              <a:t>Interrupções</a:t>
            </a:r>
            <a:r>
              <a:rPr lang="en-US" sz="3200" dirty="0">
                <a:solidFill>
                  <a:srgbClr val="FF0000"/>
                </a:solidFill>
              </a:rPr>
              <a:t> no Atmega328 </a:t>
            </a:r>
            <a:r>
              <a:rPr lang="en-US" sz="3200" dirty="0" err="1">
                <a:solidFill>
                  <a:srgbClr val="FF0000"/>
                </a:solidFill>
              </a:rPr>
              <a:t>em</a:t>
            </a:r>
            <a:r>
              <a:rPr lang="en-US" sz="3200" dirty="0">
                <a:solidFill>
                  <a:srgbClr val="FF0000"/>
                </a:solidFill>
              </a:rPr>
              <a:t> Assembly</a:t>
            </a:r>
          </a:p>
        </p:txBody>
      </p:sp>
    </p:spTree>
    <p:extLst>
      <p:ext uri="{BB962C8B-B14F-4D97-AF65-F5344CB8AC3E}">
        <p14:creationId xmlns:p14="http://schemas.microsoft.com/office/powerpoint/2010/main" val="885300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4 às 23.55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45" y="1465353"/>
            <a:ext cx="8297333" cy="50812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2222" y="-7891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Vetores</a:t>
            </a:r>
            <a:r>
              <a:rPr lang="en-US" sz="3200" dirty="0">
                <a:solidFill>
                  <a:srgbClr val="FF0000"/>
                </a:solidFill>
              </a:rPr>
              <a:t> de </a:t>
            </a:r>
            <a:r>
              <a:rPr lang="en-US" sz="3200" dirty="0" err="1">
                <a:solidFill>
                  <a:srgbClr val="FF0000"/>
                </a:solidFill>
              </a:rPr>
              <a:t>Interrupções</a:t>
            </a:r>
            <a:r>
              <a:rPr lang="en-US" sz="3200" dirty="0">
                <a:solidFill>
                  <a:srgbClr val="FF0000"/>
                </a:solidFill>
              </a:rPr>
              <a:t> no Atmega328 </a:t>
            </a:r>
            <a:r>
              <a:rPr lang="en-US" sz="3200" dirty="0" err="1">
                <a:solidFill>
                  <a:srgbClr val="FF0000"/>
                </a:solidFill>
              </a:rPr>
              <a:t>em</a:t>
            </a:r>
            <a:r>
              <a:rPr lang="en-US" sz="3200" dirty="0">
                <a:solidFill>
                  <a:srgbClr val="FF0000"/>
                </a:solidFill>
              </a:rPr>
              <a:t> Assembly</a:t>
            </a:r>
          </a:p>
        </p:txBody>
      </p:sp>
    </p:spTree>
    <p:extLst>
      <p:ext uri="{BB962C8B-B14F-4D97-AF65-F5344CB8AC3E}">
        <p14:creationId xmlns:p14="http://schemas.microsoft.com/office/powerpoint/2010/main" val="198566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4 às 23.53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97260"/>
            <a:ext cx="9144000" cy="61607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9222" y="-7891"/>
            <a:ext cx="83255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Vetores</a:t>
            </a:r>
            <a:r>
              <a:rPr lang="en-US" sz="3200" dirty="0">
                <a:solidFill>
                  <a:srgbClr val="FF0000"/>
                </a:solidFill>
              </a:rPr>
              <a:t> de </a:t>
            </a:r>
            <a:r>
              <a:rPr lang="en-US" sz="3200" dirty="0" err="1">
                <a:solidFill>
                  <a:srgbClr val="FF0000"/>
                </a:solidFill>
              </a:rPr>
              <a:t>Interrupções</a:t>
            </a:r>
            <a:r>
              <a:rPr lang="en-US" sz="3200" dirty="0">
                <a:solidFill>
                  <a:srgbClr val="FF0000"/>
                </a:solidFill>
              </a:rPr>
              <a:t> no Atmega328 </a:t>
            </a:r>
            <a:r>
              <a:rPr lang="en-US" sz="3200" dirty="0" err="1">
                <a:solidFill>
                  <a:srgbClr val="FF0000"/>
                </a:solidFill>
              </a:rPr>
              <a:t>em</a:t>
            </a:r>
            <a:r>
              <a:rPr lang="en-US" sz="3200" dirty="0">
                <a:solidFill>
                  <a:srgbClr val="FF0000"/>
                </a:solidFill>
              </a:rPr>
              <a:t> C</a:t>
            </a:r>
          </a:p>
        </p:txBody>
      </p:sp>
    </p:spTree>
    <p:extLst>
      <p:ext uri="{BB962C8B-B14F-4D97-AF65-F5344CB8AC3E}">
        <p14:creationId xmlns:p14="http://schemas.microsoft.com/office/powerpoint/2010/main" val="1736233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22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5787"/>
            <a:ext cx="9318639" cy="58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99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26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21578"/>
            <a:ext cx="9144000" cy="5042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43087" y="38343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Interrupção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655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26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01700"/>
            <a:ext cx="9144000" cy="5042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2222" y="-7891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Interrupção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Externa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3556" y="901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457223" y="901700"/>
            <a:ext cx="59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Sei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316111" y="1271032"/>
            <a:ext cx="282222" cy="2811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28556" y="576885"/>
            <a:ext cx="144150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EICRA, EIMSK</a:t>
            </a:r>
          </a:p>
        </p:txBody>
      </p:sp>
      <p:cxnSp>
        <p:nvCxnSpPr>
          <p:cNvPr id="12" name="Straight Arrow Connector 11"/>
          <p:cNvCxnSpPr>
            <a:stCxn id="8" idx="2"/>
          </p:cNvCxnSpPr>
          <p:nvPr/>
        </p:nvCxnSpPr>
        <p:spPr>
          <a:xfrm flipH="1">
            <a:off x="7351890" y="946217"/>
            <a:ext cx="297421" cy="8741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659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ptura de Tela 2017-10-25 às 00.27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321" y="-310444"/>
            <a:ext cx="8810128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52222" y="-7891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Interrupção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Externa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798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271EF19-B60F-4780-8C52-4B36FB123D27}"/>
              </a:ext>
            </a:extLst>
          </p:cNvPr>
          <p:cNvSpPr txBox="1"/>
          <p:nvPr/>
        </p:nvSpPr>
        <p:spPr>
          <a:xfrm>
            <a:off x="1777219" y="675250"/>
            <a:ext cx="2658100" cy="652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err="1">
                <a:solidFill>
                  <a:schemeClr val="bg1"/>
                </a:solidFill>
              </a:rPr>
              <a:t>void</a:t>
            </a:r>
            <a:r>
              <a:rPr lang="pt-BR" sz="4000" dirty="0">
                <a:solidFill>
                  <a:schemeClr val="bg1"/>
                </a:solidFill>
              </a:rPr>
              <a:t> </a:t>
            </a:r>
            <a:r>
              <a:rPr lang="pt-BR" sz="4000" dirty="0" err="1">
                <a:solidFill>
                  <a:schemeClr val="bg1"/>
                </a:solidFill>
              </a:rPr>
              <a:t>main</a:t>
            </a:r>
            <a:r>
              <a:rPr lang="pt-BR" sz="4000" dirty="0">
                <a:solidFill>
                  <a:schemeClr val="bg1"/>
                </a:solidFill>
              </a:rPr>
              <a:t> ()</a:t>
            </a:r>
          </a:p>
          <a:p>
            <a:r>
              <a:rPr lang="pt-BR" sz="4000" dirty="0">
                <a:solidFill>
                  <a:schemeClr val="bg1"/>
                </a:solidFill>
              </a:rPr>
              <a:t> {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...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</a:t>
            </a:r>
            <a:r>
              <a:rPr lang="pt-BR" sz="4000" dirty="0" err="1">
                <a:solidFill>
                  <a:schemeClr val="bg1"/>
                </a:solidFill>
              </a:rPr>
              <a:t>while</a:t>
            </a:r>
            <a:r>
              <a:rPr lang="pt-BR" sz="4000" dirty="0">
                <a:solidFill>
                  <a:schemeClr val="bg1"/>
                </a:solidFill>
              </a:rPr>
              <a:t> (1) 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 {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         ...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           ...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           ...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   }</a:t>
            </a:r>
          </a:p>
          <a:p>
            <a:r>
              <a:rPr lang="pt-BR" sz="4000" dirty="0">
                <a:solidFill>
                  <a:schemeClr val="bg1"/>
                </a:solidFill>
              </a:rPr>
              <a:t>}</a:t>
            </a:r>
          </a:p>
          <a:p>
            <a:endParaRPr lang="pt-BR" dirty="0"/>
          </a:p>
        </p:txBody>
      </p:sp>
      <p:sp>
        <p:nvSpPr>
          <p:cNvPr id="6" name="Seta: Circular 5">
            <a:extLst>
              <a:ext uri="{FF2B5EF4-FFF2-40B4-BE49-F238E27FC236}">
                <a16:creationId xmlns:a16="http://schemas.microsoft.com/office/drawing/2014/main" id="{61756EB1-4F6F-4E56-BAE6-32409CBEAB0D}"/>
              </a:ext>
            </a:extLst>
          </p:cNvPr>
          <p:cNvSpPr/>
          <p:nvPr/>
        </p:nvSpPr>
        <p:spPr>
          <a:xfrm rot="5400000" flipH="1">
            <a:off x="2285404" y="3397860"/>
            <a:ext cx="3791243" cy="2933115"/>
          </a:xfrm>
          <a:prstGeom prst="circularArrow">
            <a:avLst>
              <a:gd name="adj1" fmla="val 7291"/>
              <a:gd name="adj2" fmla="val 1142319"/>
              <a:gd name="adj3" fmla="val 20495819"/>
              <a:gd name="adj4" fmla="val 10828714"/>
              <a:gd name="adj5" fmla="val 187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4E10DA9F-1093-48CD-860B-76FD09E40505}"/>
              </a:ext>
            </a:extLst>
          </p:cNvPr>
          <p:cNvGrpSpPr/>
          <p:nvPr/>
        </p:nvGrpSpPr>
        <p:grpSpPr>
          <a:xfrm>
            <a:off x="6096001" y="337626"/>
            <a:ext cx="1702191" cy="1659989"/>
            <a:chOff x="4572000" y="337625"/>
            <a:chExt cx="1702191" cy="1659989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E23309A1-DE02-4041-B397-186BAFDFD1CC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970671"/>
              <a:ext cx="73152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C7B6B38E-C27F-4BE9-8105-A5B51AA165CE}"/>
                </a:ext>
              </a:extLst>
            </p:cNvPr>
            <p:cNvCxnSpPr/>
            <p:nvPr/>
          </p:nvCxnSpPr>
          <p:spPr>
            <a:xfrm>
              <a:off x="5795889" y="970671"/>
              <a:ext cx="29542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38325EC0-C626-4C05-8C9D-6493458A6244}"/>
                </a:ext>
              </a:extLst>
            </p:cNvPr>
            <p:cNvCxnSpPr/>
            <p:nvPr/>
          </p:nvCxnSpPr>
          <p:spPr>
            <a:xfrm>
              <a:off x="6091311" y="970671"/>
              <a:ext cx="0" cy="95660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5A0502FF-7AAA-4193-BD25-A734CD8D20D8}"/>
                </a:ext>
              </a:extLst>
            </p:cNvPr>
            <p:cNvCxnSpPr/>
            <p:nvPr/>
          </p:nvCxnSpPr>
          <p:spPr>
            <a:xfrm>
              <a:off x="5795889" y="1927274"/>
              <a:ext cx="47830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9B4D49AE-4BB6-4628-B41E-D9058E881081}"/>
                </a:ext>
              </a:extLst>
            </p:cNvPr>
            <p:cNvCxnSpPr/>
            <p:nvPr/>
          </p:nvCxnSpPr>
          <p:spPr>
            <a:xfrm>
              <a:off x="5978767" y="1997614"/>
              <a:ext cx="18288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61841464-F0D0-4CCE-A524-5D2CCC05ED43}"/>
                </a:ext>
              </a:extLst>
            </p:cNvPr>
            <p:cNvCxnSpPr/>
            <p:nvPr/>
          </p:nvCxnSpPr>
          <p:spPr>
            <a:xfrm>
              <a:off x="5183945" y="787791"/>
              <a:ext cx="67524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1070C043-71E4-4D82-8A47-949F21EBAA56}"/>
                </a:ext>
              </a:extLst>
            </p:cNvPr>
            <p:cNvCxnSpPr/>
            <p:nvPr/>
          </p:nvCxnSpPr>
          <p:spPr>
            <a:xfrm flipV="1">
              <a:off x="5521568" y="337625"/>
              <a:ext cx="0" cy="4501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CC7E9275-B79C-46F2-B60D-01C21602984C}"/>
              </a:ext>
            </a:extLst>
          </p:cNvPr>
          <p:cNvSpPr txBox="1"/>
          <p:nvPr/>
        </p:nvSpPr>
        <p:spPr>
          <a:xfrm>
            <a:off x="5308452" y="644457"/>
            <a:ext cx="7168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dirty="0">
                <a:solidFill>
                  <a:schemeClr val="bg1"/>
                </a:solidFill>
              </a:rPr>
              <a:t>int0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27E74DC2-88C4-4334-A10C-2B1FFDD949FE}"/>
              </a:ext>
            </a:extLst>
          </p:cNvPr>
          <p:cNvGrpSpPr/>
          <p:nvPr/>
        </p:nvGrpSpPr>
        <p:grpSpPr>
          <a:xfrm>
            <a:off x="5997668" y="266331"/>
            <a:ext cx="2030065" cy="1855421"/>
            <a:chOff x="6605963" y="266330"/>
            <a:chExt cx="2030065" cy="1855421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C3F00E56-FF8F-41BE-A94D-D06DD3079A30}"/>
                </a:ext>
              </a:extLst>
            </p:cNvPr>
            <p:cNvSpPr/>
            <p:nvPr/>
          </p:nvSpPr>
          <p:spPr>
            <a:xfrm>
              <a:off x="6605963" y="266330"/>
              <a:ext cx="2030065" cy="185542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71C83830-C4B1-4068-881B-09CB83D27B80}"/>
                </a:ext>
              </a:extLst>
            </p:cNvPr>
            <p:cNvGrpSpPr/>
            <p:nvPr/>
          </p:nvGrpSpPr>
          <p:grpSpPr>
            <a:xfrm>
              <a:off x="6799384" y="448382"/>
              <a:ext cx="1702191" cy="1491315"/>
              <a:chOff x="5939955" y="2589454"/>
              <a:chExt cx="1702191" cy="1491315"/>
            </a:xfrm>
          </p:grpSpPr>
          <p:cxnSp>
            <p:nvCxnSpPr>
              <p:cNvPr id="26" name="Conector reto 25">
                <a:extLst>
                  <a:ext uri="{FF2B5EF4-FFF2-40B4-BE49-F238E27FC236}">
                    <a16:creationId xmlns:a16="http://schemas.microsoft.com/office/drawing/2014/main" id="{864D2A53-E6CB-4473-B60B-BA257D479A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9955" y="3053826"/>
                <a:ext cx="73152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>
                <a:extLst>
                  <a:ext uri="{FF2B5EF4-FFF2-40B4-BE49-F238E27FC236}">
                    <a16:creationId xmlns:a16="http://schemas.microsoft.com/office/drawing/2014/main" id="{F42E30C7-E4B6-4ED7-B021-6FD72CCCBD75}"/>
                  </a:ext>
                </a:extLst>
              </p:cNvPr>
              <p:cNvCxnSpPr/>
              <p:nvPr/>
            </p:nvCxnSpPr>
            <p:spPr>
              <a:xfrm>
                <a:off x="7163844" y="3053826"/>
                <a:ext cx="29542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ctor reto 27">
                <a:extLst>
                  <a:ext uri="{FF2B5EF4-FFF2-40B4-BE49-F238E27FC236}">
                    <a16:creationId xmlns:a16="http://schemas.microsoft.com/office/drawing/2014/main" id="{78BB469E-67FF-4740-B231-EF3506D26CC8}"/>
                  </a:ext>
                </a:extLst>
              </p:cNvPr>
              <p:cNvCxnSpPr/>
              <p:nvPr/>
            </p:nvCxnSpPr>
            <p:spPr>
              <a:xfrm>
                <a:off x="7459266" y="3053826"/>
                <a:ext cx="0" cy="956603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ctor reto 28">
                <a:extLst>
                  <a:ext uri="{FF2B5EF4-FFF2-40B4-BE49-F238E27FC236}">
                    <a16:creationId xmlns:a16="http://schemas.microsoft.com/office/drawing/2014/main" id="{6A642656-9B67-45AA-9840-3AAFF4ED0CB4}"/>
                  </a:ext>
                </a:extLst>
              </p:cNvPr>
              <p:cNvCxnSpPr/>
              <p:nvPr/>
            </p:nvCxnSpPr>
            <p:spPr>
              <a:xfrm>
                <a:off x="7163844" y="4010429"/>
                <a:ext cx="478302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to 29">
                <a:extLst>
                  <a:ext uri="{FF2B5EF4-FFF2-40B4-BE49-F238E27FC236}">
                    <a16:creationId xmlns:a16="http://schemas.microsoft.com/office/drawing/2014/main" id="{292542E1-CBB9-4BD3-8A7A-2B62553712CE}"/>
                  </a:ext>
                </a:extLst>
              </p:cNvPr>
              <p:cNvCxnSpPr/>
              <p:nvPr/>
            </p:nvCxnSpPr>
            <p:spPr>
              <a:xfrm>
                <a:off x="7346722" y="4080769"/>
                <a:ext cx="18288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>
                <a:extLst>
                  <a:ext uri="{FF2B5EF4-FFF2-40B4-BE49-F238E27FC236}">
                    <a16:creationId xmlns:a16="http://schemas.microsoft.com/office/drawing/2014/main" id="{467127DE-E4E6-460B-B4F8-06C87F74B2F1}"/>
                  </a:ext>
                </a:extLst>
              </p:cNvPr>
              <p:cNvCxnSpPr/>
              <p:nvPr/>
            </p:nvCxnSpPr>
            <p:spPr>
              <a:xfrm>
                <a:off x="6551900" y="3039620"/>
                <a:ext cx="675247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to 31">
                <a:extLst>
                  <a:ext uri="{FF2B5EF4-FFF2-40B4-BE49-F238E27FC236}">
                    <a16:creationId xmlns:a16="http://schemas.microsoft.com/office/drawing/2014/main" id="{B968389A-292B-4801-B605-8E8FAEDAF999}"/>
                  </a:ext>
                </a:extLst>
              </p:cNvPr>
              <p:cNvCxnSpPr/>
              <p:nvPr/>
            </p:nvCxnSpPr>
            <p:spPr>
              <a:xfrm flipV="1">
                <a:off x="6889523" y="2589454"/>
                <a:ext cx="0" cy="450166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AFFCC937-0B79-48AF-8CEE-FDB8527C8BA0}"/>
              </a:ext>
            </a:extLst>
          </p:cNvPr>
          <p:cNvGrpSpPr/>
          <p:nvPr/>
        </p:nvGrpSpPr>
        <p:grpSpPr>
          <a:xfrm>
            <a:off x="8160912" y="280984"/>
            <a:ext cx="1927637" cy="1013614"/>
            <a:chOff x="6636911" y="280984"/>
            <a:chExt cx="1927637" cy="1013614"/>
          </a:xfrm>
        </p:grpSpPr>
        <p:sp>
          <p:nvSpPr>
            <p:cNvPr id="37" name="Estrela: 12 Pontas 36">
              <a:extLst>
                <a:ext uri="{FF2B5EF4-FFF2-40B4-BE49-F238E27FC236}">
                  <a16:creationId xmlns:a16="http://schemas.microsoft.com/office/drawing/2014/main" id="{4D3438EF-E95B-4168-A925-9757A9BC4C4D}"/>
                </a:ext>
              </a:extLst>
            </p:cNvPr>
            <p:cNvSpPr/>
            <p:nvPr/>
          </p:nvSpPr>
          <p:spPr>
            <a:xfrm>
              <a:off x="6636911" y="280984"/>
              <a:ext cx="1927637" cy="1013614"/>
            </a:xfrm>
            <a:prstGeom prst="star12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DBBED158-D151-4FD9-B9C9-E924CF6CDFD2}"/>
                </a:ext>
              </a:extLst>
            </p:cNvPr>
            <p:cNvSpPr txBox="1"/>
            <p:nvPr/>
          </p:nvSpPr>
          <p:spPr>
            <a:xfrm>
              <a:off x="6936443" y="594365"/>
              <a:ext cx="13320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Interromper</a:t>
              </a:r>
            </a:p>
          </p:txBody>
        </p:sp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B13A8CF-F4CA-4563-9CC3-27EF3F6D40D2}"/>
              </a:ext>
            </a:extLst>
          </p:cNvPr>
          <p:cNvSpPr txBox="1"/>
          <p:nvPr/>
        </p:nvSpPr>
        <p:spPr>
          <a:xfrm>
            <a:off x="7045568" y="2588454"/>
            <a:ext cx="3326552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ISR(INT0_vect)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{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    ....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    ...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    </a:t>
            </a:r>
            <a:r>
              <a:rPr lang="pt-BR" sz="2800" dirty="0" err="1">
                <a:solidFill>
                  <a:schemeClr val="bg1"/>
                </a:solidFill>
              </a:rPr>
              <a:t>cpl_bit</a:t>
            </a:r>
            <a:r>
              <a:rPr lang="pt-BR" sz="2800" dirty="0">
                <a:solidFill>
                  <a:schemeClr val="bg1"/>
                </a:solidFill>
              </a:rPr>
              <a:t>(PORTB,0);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    ...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}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56B9B8B1-280B-4727-9989-86F14AAB621A}"/>
              </a:ext>
            </a:extLst>
          </p:cNvPr>
          <p:cNvGrpSpPr/>
          <p:nvPr/>
        </p:nvGrpSpPr>
        <p:grpSpPr>
          <a:xfrm>
            <a:off x="3972329" y="3106640"/>
            <a:ext cx="2803825" cy="3515557"/>
            <a:chOff x="2448328" y="3106639"/>
            <a:chExt cx="2803825" cy="3515557"/>
          </a:xfrm>
        </p:grpSpPr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DC5F0B0-1D39-49CC-B3B8-AF157993F240}"/>
                </a:ext>
              </a:extLst>
            </p:cNvPr>
            <p:cNvGrpSpPr/>
            <p:nvPr/>
          </p:nvGrpSpPr>
          <p:grpSpPr>
            <a:xfrm>
              <a:off x="2594053" y="3106639"/>
              <a:ext cx="2658100" cy="3515557"/>
              <a:chOff x="2363443" y="3176061"/>
              <a:chExt cx="2658100" cy="3515557"/>
            </a:xfrm>
          </p:grpSpPr>
          <p:sp>
            <p:nvSpPr>
              <p:cNvPr id="41" name="Retângulo 40">
                <a:extLst>
                  <a:ext uri="{FF2B5EF4-FFF2-40B4-BE49-F238E27FC236}">
                    <a16:creationId xmlns:a16="http://schemas.microsoft.com/office/drawing/2014/main" id="{53E51B91-527C-4967-B5DF-28AB07B1CE42}"/>
                  </a:ext>
                </a:extLst>
              </p:cNvPr>
              <p:cNvSpPr/>
              <p:nvPr/>
            </p:nvSpPr>
            <p:spPr>
              <a:xfrm>
                <a:off x="2363443" y="3176061"/>
                <a:ext cx="2658100" cy="351555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" name="Retângulo 39">
                <a:extLst>
                  <a:ext uri="{FF2B5EF4-FFF2-40B4-BE49-F238E27FC236}">
                    <a16:creationId xmlns:a16="http://schemas.microsoft.com/office/drawing/2014/main" id="{F3F9FE73-A938-4F47-A899-3B9D732C2668}"/>
                  </a:ext>
                </a:extLst>
              </p:cNvPr>
              <p:cNvSpPr/>
              <p:nvPr/>
            </p:nvSpPr>
            <p:spPr>
              <a:xfrm>
                <a:off x="2556769" y="6170110"/>
                <a:ext cx="2110319" cy="42156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pilha</a:t>
                </a:r>
              </a:p>
            </p:txBody>
          </p:sp>
          <p:sp>
            <p:nvSpPr>
              <p:cNvPr id="38" name="Seta: para a Esquerda 37">
                <a:extLst>
                  <a:ext uri="{FF2B5EF4-FFF2-40B4-BE49-F238E27FC236}">
                    <a16:creationId xmlns:a16="http://schemas.microsoft.com/office/drawing/2014/main" id="{CB23A84A-28FE-4C56-A315-637E5B9D1665}"/>
                  </a:ext>
                </a:extLst>
              </p:cNvPr>
              <p:cNvSpPr/>
              <p:nvPr/>
            </p:nvSpPr>
            <p:spPr>
              <a:xfrm flipH="1">
                <a:off x="2818404" y="4281225"/>
                <a:ext cx="1753596" cy="505102"/>
              </a:xfrm>
              <a:prstGeom prst="leftArrow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43" name="Seta: Dobrada 42">
              <a:extLst>
                <a:ext uri="{FF2B5EF4-FFF2-40B4-BE49-F238E27FC236}">
                  <a16:creationId xmlns:a16="http://schemas.microsoft.com/office/drawing/2014/main" id="{749AFF80-60B4-4703-BF57-BC9E2E4D5471}"/>
                </a:ext>
              </a:extLst>
            </p:cNvPr>
            <p:cNvSpPr/>
            <p:nvPr/>
          </p:nvSpPr>
          <p:spPr>
            <a:xfrm rot="5400000">
              <a:off x="2426133" y="5246140"/>
              <a:ext cx="776796" cy="732405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2538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CE5387ED-D804-4F5C-B364-73ED84754D55}"/>
                </a:ext>
              </a:extLst>
            </p:cNvPr>
            <p:cNvSpPr txBox="1"/>
            <p:nvPr/>
          </p:nvSpPr>
          <p:spPr>
            <a:xfrm>
              <a:off x="3033892" y="5505811"/>
              <a:ext cx="18262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bg1"/>
                  </a:solidFill>
                </a:rPr>
                <a:t>ENDEREÇO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59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" descr="Captura de Tela 2016-08-10 às 01.27.04.png">
            <a:extLst>
              <a:ext uri="{FF2B5EF4-FFF2-40B4-BE49-F238E27FC236}">
                <a16:creationId xmlns:a16="http://schemas.microsoft.com/office/drawing/2014/main" id="{C59BC3B1-3801-494A-95E7-D870672BA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4" y="-100013"/>
            <a:ext cx="8936037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06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49400"/>
            <a:ext cx="9144000" cy="37578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2222" y="-7891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Registradores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Interrupção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Externa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822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2222" y="-7891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Interrupção</a:t>
            </a:r>
            <a:r>
              <a:rPr lang="en-US" sz="3200" dirty="0">
                <a:solidFill>
                  <a:srgbClr val="FF0000"/>
                </a:solidFill>
              </a:rPr>
              <a:t> INT0 E INT1 - </a:t>
            </a:r>
            <a:r>
              <a:rPr lang="en-US" sz="3200" dirty="0" err="1">
                <a:solidFill>
                  <a:srgbClr val="FF0000"/>
                </a:solidFill>
              </a:rPr>
              <a:t>Registrador</a:t>
            </a:r>
            <a:r>
              <a:rPr lang="en-US" sz="3200" dirty="0">
                <a:solidFill>
                  <a:srgbClr val="FF0000"/>
                </a:solidFill>
              </a:rPr>
              <a:t>  EICRA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975" y="1798668"/>
            <a:ext cx="7049546" cy="5059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763497"/>
            <a:ext cx="9144000" cy="1035170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5C681CE-E04B-4041-8710-A427815C8305}"/>
              </a:ext>
            </a:extLst>
          </p:cNvPr>
          <p:cNvGrpSpPr/>
          <p:nvPr/>
        </p:nvGrpSpPr>
        <p:grpSpPr>
          <a:xfrm>
            <a:off x="663049" y="1624761"/>
            <a:ext cx="2752927" cy="1704762"/>
            <a:chOff x="-860952" y="1624761"/>
            <a:chExt cx="2752927" cy="1704762"/>
          </a:xfrm>
        </p:grpSpPr>
        <p:pic>
          <p:nvPicPr>
            <p:cNvPr id="6" name="Imagem 5" descr="Uma imagem contendo Interface gráfica do usuário, Aplicativo&#10;&#10;Descrição gerada automaticamente">
              <a:extLst>
                <a:ext uri="{FF2B5EF4-FFF2-40B4-BE49-F238E27FC236}">
                  <a16:creationId xmlns:a16="http://schemas.microsoft.com/office/drawing/2014/main" id="{2F7CED37-9D9E-4E38-A11D-33276BE30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60952" y="1624761"/>
              <a:ext cx="2323809" cy="1704762"/>
            </a:xfrm>
            <a:prstGeom prst="rect">
              <a:avLst/>
            </a:prstGeom>
          </p:spPr>
        </p:pic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AE0EE708-D12A-41DF-91F2-DD56ECFA2930}"/>
                </a:ext>
              </a:extLst>
            </p:cNvPr>
            <p:cNvCxnSpPr/>
            <p:nvPr/>
          </p:nvCxnSpPr>
          <p:spPr>
            <a:xfrm flipH="1" flipV="1">
              <a:off x="1462857" y="2254170"/>
              <a:ext cx="429118" cy="19346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1C01B303-69BB-4C8A-B8E3-25E2CB9F03E9}"/>
              </a:ext>
            </a:extLst>
          </p:cNvPr>
          <p:cNvGrpSpPr/>
          <p:nvPr/>
        </p:nvGrpSpPr>
        <p:grpSpPr>
          <a:xfrm>
            <a:off x="1524001" y="2447637"/>
            <a:ext cx="1891975" cy="1327108"/>
            <a:chOff x="0" y="2447637"/>
            <a:chExt cx="1891975" cy="1327108"/>
          </a:xfrm>
        </p:grpSpPr>
        <p:pic>
          <p:nvPicPr>
            <p:cNvPr id="8" name="Imagem 7" descr="Gráfico&#10;&#10;Descrição gerada automaticamente">
              <a:extLst>
                <a:ext uri="{FF2B5EF4-FFF2-40B4-BE49-F238E27FC236}">
                  <a16:creationId xmlns:a16="http://schemas.microsoft.com/office/drawing/2014/main" id="{B9FAB6BA-7C07-4E3E-90C1-7CE9C6C83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447637"/>
              <a:ext cx="1809018" cy="1327108"/>
            </a:xfrm>
            <a:prstGeom prst="rect">
              <a:avLst/>
            </a:prstGeom>
          </p:spPr>
        </p:pic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AF6922C1-3809-44E6-8E36-BC15DF68E19C}"/>
                </a:ext>
              </a:extLst>
            </p:cNvPr>
            <p:cNvCxnSpPr/>
            <p:nvPr/>
          </p:nvCxnSpPr>
          <p:spPr>
            <a:xfrm flipH="1">
              <a:off x="1462857" y="3010486"/>
              <a:ext cx="429118" cy="31903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D7975748-13BE-4900-A7E4-60F07F6ADB5A}"/>
              </a:ext>
            </a:extLst>
          </p:cNvPr>
          <p:cNvGrpSpPr/>
          <p:nvPr/>
        </p:nvGrpSpPr>
        <p:grpSpPr>
          <a:xfrm>
            <a:off x="971114" y="3429001"/>
            <a:ext cx="2578635" cy="1889953"/>
            <a:chOff x="-552887" y="3429000"/>
            <a:chExt cx="2578635" cy="1889953"/>
          </a:xfrm>
        </p:grpSpPr>
        <p:pic>
          <p:nvPicPr>
            <p:cNvPr id="10" name="Imagem 9" descr="Gráfico, Gráfico de caixa estreita&#10;&#10;Descrição gerada automaticamente">
              <a:extLst>
                <a:ext uri="{FF2B5EF4-FFF2-40B4-BE49-F238E27FC236}">
                  <a16:creationId xmlns:a16="http://schemas.microsoft.com/office/drawing/2014/main" id="{6C6D97DA-5A3D-4FFD-92BF-472AC10ED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52887" y="3528477"/>
              <a:ext cx="2361905" cy="1790476"/>
            </a:xfrm>
            <a:prstGeom prst="rect">
              <a:avLst/>
            </a:prstGeom>
          </p:spPr>
        </p:pic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A58DF4A3-9F95-44CA-B01F-2A52A0FA3A33}"/>
                </a:ext>
              </a:extLst>
            </p:cNvPr>
            <p:cNvCxnSpPr/>
            <p:nvPr/>
          </p:nvCxnSpPr>
          <p:spPr>
            <a:xfrm flipH="1">
              <a:off x="1364382" y="3429000"/>
              <a:ext cx="661366" cy="70690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A96D272-BBDC-477A-84F0-B366E5A790DA}"/>
              </a:ext>
            </a:extLst>
          </p:cNvPr>
          <p:cNvGrpSpPr/>
          <p:nvPr/>
        </p:nvGrpSpPr>
        <p:grpSpPr>
          <a:xfrm>
            <a:off x="1726479" y="4135902"/>
            <a:ext cx="2323809" cy="2810982"/>
            <a:chOff x="202478" y="4135902"/>
            <a:chExt cx="2323809" cy="2810982"/>
          </a:xfrm>
        </p:grpSpPr>
        <p:pic>
          <p:nvPicPr>
            <p:cNvPr id="12" name="Imagem 11" descr="Uma imagem contendo relógio&#10;&#10;Descrição gerada automaticamente">
              <a:extLst>
                <a:ext uri="{FF2B5EF4-FFF2-40B4-BE49-F238E27FC236}">
                  <a16:creationId xmlns:a16="http://schemas.microsoft.com/office/drawing/2014/main" id="{AD73F104-5175-40D4-91AC-066AB67E8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2478" y="5242122"/>
              <a:ext cx="2323809" cy="1704762"/>
            </a:xfrm>
            <a:prstGeom prst="rect">
              <a:avLst/>
            </a:prstGeom>
          </p:spPr>
        </p:pic>
        <p:cxnSp>
          <p:nvCxnSpPr>
            <p:cNvPr id="23" name="Conector de Seta Reta 22">
              <a:extLst>
                <a:ext uri="{FF2B5EF4-FFF2-40B4-BE49-F238E27FC236}">
                  <a16:creationId xmlns:a16="http://schemas.microsoft.com/office/drawing/2014/main" id="{28125EDE-3F25-4891-B2AA-5C95BA88A916}"/>
                </a:ext>
              </a:extLst>
            </p:cNvPr>
            <p:cNvCxnSpPr/>
            <p:nvPr/>
          </p:nvCxnSpPr>
          <p:spPr>
            <a:xfrm flipH="1">
              <a:off x="1462857" y="4135902"/>
              <a:ext cx="562891" cy="14349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522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15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96900"/>
            <a:ext cx="9144000" cy="5649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2222" y="-7891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Registradores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Interrupção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Externa</a:t>
            </a:r>
            <a:r>
              <a:rPr lang="en-US" sz="3200" dirty="0">
                <a:solidFill>
                  <a:srgbClr val="FF0000"/>
                </a:solidFill>
              </a:rPr>
              <a:t>  EIMSK</a:t>
            </a:r>
          </a:p>
        </p:txBody>
      </p:sp>
    </p:spTree>
    <p:extLst>
      <p:ext uri="{BB962C8B-B14F-4D97-AF65-F5344CB8AC3E}">
        <p14:creationId xmlns:p14="http://schemas.microsoft.com/office/powerpoint/2010/main" val="2855719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08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98501"/>
            <a:ext cx="9144000" cy="54486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2222" y="-7891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Registradores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Interrupção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Externa</a:t>
            </a:r>
            <a:r>
              <a:rPr lang="en-US" sz="3200" dirty="0">
                <a:solidFill>
                  <a:srgbClr val="FF0000"/>
                </a:solidFill>
              </a:rPr>
              <a:t>  PCICR</a:t>
            </a:r>
          </a:p>
        </p:txBody>
      </p:sp>
    </p:spTree>
    <p:extLst>
      <p:ext uri="{BB962C8B-B14F-4D97-AF65-F5344CB8AC3E}">
        <p14:creationId xmlns:p14="http://schemas.microsoft.com/office/powerpoint/2010/main" val="2018842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10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09601"/>
            <a:ext cx="9144000" cy="56270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2222" y="-7891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Registradores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Interrupção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Externa</a:t>
            </a:r>
            <a:r>
              <a:rPr lang="en-US" sz="3200" dirty="0">
                <a:solidFill>
                  <a:srgbClr val="FF0000"/>
                </a:solidFill>
              </a:rPr>
              <a:t>  PCIFR</a:t>
            </a:r>
          </a:p>
        </p:txBody>
      </p:sp>
    </p:spTree>
    <p:extLst>
      <p:ext uri="{BB962C8B-B14F-4D97-AF65-F5344CB8AC3E}">
        <p14:creationId xmlns:p14="http://schemas.microsoft.com/office/powerpoint/2010/main" val="687388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11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06501"/>
            <a:ext cx="9144000" cy="44448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2222" y="-7891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Registradores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Interrupção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Externa</a:t>
            </a:r>
            <a:r>
              <a:rPr lang="en-US" sz="3200" dirty="0">
                <a:solidFill>
                  <a:srgbClr val="FF0000"/>
                </a:solidFill>
              </a:rPr>
              <a:t>  PCMSK2</a:t>
            </a:r>
          </a:p>
        </p:txBody>
      </p:sp>
    </p:spTree>
    <p:extLst>
      <p:ext uri="{BB962C8B-B14F-4D97-AF65-F5344CB8AC3E}">
        <p14:creationId xmlns:p14="http://schemas.microsoft.com/office/powerpoint/2010/main" val="3190803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11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079501"/>
            <a:ext cx="9144000" cy="4677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2222" y="-7891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Registradores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Interrupção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Externa</a:t>
            </a:r>
            <a:r>
              <a:rPr lang="en-US" sz="3200" dirty="0">
                <a:solidFill>
                  <a:srgbClr val="FF0000"/>
                </a:solidFill>
              </a:rPr>
              <a:t>  PCMSK1</a:t>
            </a:r>
          </a:p>
        </p:txBody>
      </p:sp>
    </p:spTree>
    <p:extLst>
      <p:ext uri="{BB962C8B-B14F-4D97-AF65-F5344CB8AC3E}">
        <p14:creationId xmlns:p14="http://schemas.microsoft.com/office/powerpoint/2010/main" val="144508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12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68401"/>
            <a:ext cx="9144000" cy="45107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2222" y="-7891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Registradores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Interrupção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Externa</a:t>
            </a:r>
            <a:r>
              <a:rPr lang="en-US" sz="3200" dirty="0">
                <a:solidFill>
                  <a:srgbClr val="FF0000"/>
                </a:solidFill>
              </a:rPr>
              <a:t>  PCMSK0</a:t>
            </a:r>
          </a:p>
        </p:txBody>
      </p:sp>
    </p:spTree>
    <p:extLst>
      <p:ext uri="{BB962C8B-B14F-4D97-AF65-F5344CB8AC3E}">
        <p14:creationId xmlns:p14="http://schemas.microsoft.com/office/powerpoint/2010/main" val="3710259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30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85900"/>
            <a:ext cx="9144000" cy="38777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85120" y="270723"/>
            <a:ext cx="91277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  <a:latin typeface="Arial"/>
                <a:cs typeface="Arial"/>
              </a:rPr>
              <a:t>Exemplo</a:t>
            </a:r>
            <a:r>
              <a:rPr lang="en-US" sz="2800" dirty="0">
                <a:solidFill>
                  <a:srgbClr val="FF0000"/>
                </a:solidFill>
                <a:latin typeface="Arial"/>
                <a:cs typeface="Arial"/>
              </a:rPr>
              <a:t> de </a:t>
            </a:r>
            <a:r>
              <a:rPr lang="en-US" sz="2800" dirty="0" err="1">
                <a:solidFill>
                  <a:srgbClr val="FF0000"/>
                </a:solidFill>
                <a:latin typeface="Arial"/>
                <a:cs typeface="Arial"/>
              </a:rPr>
              <a:t>uma</a:t>
            </a:r>
            <a:r>
              <a:rPr lang="en-US" sz="28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/>
                <a:cs typeface="Arial"/>
              </a:rPr>
              <a:t>operação</a:t>
            </a:r>
            <a:r>
              <a:rPr lang="en-US" sz="2800" dirty="0">
                <a:solidFill>
                  <a:srgbClr val="FF0000"/>
                </a:solidFill>
                <a:latin typeface="Arial"/>
                <a:cs typeface="Arial"/>
              </a:rPr>
              <a:t> das </a:t>
            </a:r>
            <a:r>
              <a:rPr lang="en-US" sz="2800" dirty="0" err="1">
                <a:solidFill>
                  <a:srgbClr val="FF0000"/>
                </a:solidFill>
                <a:latin typeface="Arial"/>
                <a:cs typeface="Arial"/>
              </a:rPr>
              <a:t>duas</a:t>
            </a:r>
            <a:r>
              <a:rPr lang="en-US" sz="28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/>
                <a:cs typeface="Arial"/>
              </a:rPr>
              <a:t>interrupções</a:t>
            </a:r>
            <a:r>
              <a:rPr lang="en-US" sz="28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"/>
                <a:cs typeface="Arial"/>
              </a:rPr>
              <a:t>externas</a:t>
            </a:r>
            <a:r>
              <a:rPr lang="en-US" sz="2800" dirty="0">
                <a:solidFill>
                  <a:srgbClr val="FF0000"/>
                </a:solidFill>
                <a:latin typeface="Arial"/>
                <a:cs typeface="Arial"/>
              </a:rPr>
              <a:t>, INT0 e INT1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66290" y="6277680"/>
            <a:ext cx="76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p. 166</a:t>
            </a:r>
          </a:p>
        </p:txBody>
      </p:sp>
    </p:spTree>
    <p:extLst>
      <p:ext uri="{BB962C8B-B14F-4D97-AF65-F5344CB8AC3E}">
        <p14:creationId xmlns:p14="http://schemas.microsoft.com/office/powerpoint/2010/main" val="1827233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31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74800"/>
            <a:ext cx="9144000" cy="36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1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Interrupções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Até agora, o fluxo do programa é determinado apenas pelo programa principal</a:t>
            </a:r>
          </a:p>
          <a:p>
            <a:r>
              <a:rPr lang="pt-BR" dirty="0"/>
              <a:t>Problema</a:t>
            </a:r>
          </a:p>
          <a:p>
            <a:pPr lvl="1"/>
            <a:r>
              <a:rPr lang="pt-BR" dirty="0"/>
              <a:t>Alguns periféricos necessitam de um tempo para que possam executar suas tarefas</a:t>
            </a:r>
          </a:p>
          <a:p>
            <a:pPr lvl="1"/>
            <a:r>
              <a:rPr lang="pt-BR" dirty="0"/>
              <a:t>Este tempo era gasto fazendo nada - loop vazio - enquanto esperamos uma variável ou </a:t>
            </a:r>
            <a:r>
              <a:rPr lang="pt-BR" dirty="0" err="1"/>
              <a:t>flag</a:t>
            </a:r>
            <a:r>
              <a:rPr lang="pt-BR" dirty="0"/>
              <a:t> mudar de estado</a:t>
            </a:r>
          </a:p>
          <a:p>
            <a:pPr lvl="1"/>
            <a:r>
              <a:rPr lang="pt-BR" dirty="0"/>
              <a:t>Esta técnica utilizada até agora é denominada pooling</a:t>
            </a:r>
          </a:p>
        </p:txBody>
      </p:sp>
    </p:spTree>
    <p:extLst>
      <p:ext uri="{BB962C8B-B14F-4D97-AF65-F5344CB8AC3E}">
        <p14:creationId xmlns:p14="http://schemas.microsoft.com/office/powerpoint/2010/main" val="2334493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31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3500"/>
            <a:ext cx="9144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40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5 às 00.26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01700"/>
            <a:ext cx="9144000" cy="5042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2222" y="-7891"/>
            <a:ext cx="932744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Interrupção</a:t>
            </a:r>
            <a:r>
              <a:rPr lang="en-US" sz="3200" dirty="0">
                <a:solidFill>
                  <a:srgbClr val="FF0000"/>
                </a:solidFill>
              </a:rPr>
              <a:t> </a:t>
            </a:r>
            <a:r>
              <a:rPr lang="en-US" sz="3200" dirty="0" err="1">
                <a:solidFill>
                  <a:srgbClr val="FF0000"/>
                </a:solidFill>
              </a:rPr>
              <a:t>Externa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53556" y="9017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457223" y="901700"/>
            <a:ext cx="59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Sei</a:t>
            </a:r>
            <a:r>
              <a:rPr lang="en-US" dirty="0">
                <a:solidFill>
                  <a:srgbClr val="FF0000"/>
                </a:solidFill>
              </a:rPr>
              <a:t>()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316111" y="1271032"/>
            <a:ext cx="282222" cy="2811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28556" y="576885"/>
            <a:ext cx="144150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EICRA, EIMSK</a:t>
            </a:r>
          </a:p>
        </p:txBody>
      </p:sp>
      <p:cxnSp>
        <p:nvCxnSpPr>
          <p:cNvPr id="12" name="Straight Arrow Connector 11"/>
          <p:cNvCxnSpPr>
            <a:stCxn id="8" idx="2"/>
          </p:cNvCxnSpPr>
          <p:nvPr/>
        </p:nvCxnSpPr>
        <p:spPr>
          <a:xfrm flipH="1">
            <a:off x="7351890" y="946217"/>
            <a:ext cx="297421" cy="8741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534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4 às 23.13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12" y="0"/>
            <a:ext cx="5740513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8779" y="1453444"/>
            <a:ext cx="2808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Interrupções</a:t>
            </a:r>
            <a:r>
              <a:rPr lang="en-US" sz="3200" dirty="0">
                <a:solidFill>
                  <a:srgbClr val="FF0000"/>
                </a:solidFill>
              </a:rPr>
              <a:t> no Atmega328</a:t>
            </a:r>
          </a:p>
        </p:txBody>
      </p:sp>
    </p:spTree>
    <p:extLst>
      <p:ext uri="{BB962C8B-B14F-4D97-AF65-F5344CB8AC3E}">
        <p14:creationId xmlns:p14="http://schemas.microsoft.com/office/powerpoint/2010/main" val="3247447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4 às 23.53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697260"/>
            <a:ext cx="9144000" cy="61607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9222" y="-7891"/>
            <a:ext cx="832555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Vetores</a:t>
            </a:r>
            <a:r>
              <a:rPr lang="en-US" sz="3200" dirty="0">
                <a:solidFill>
                  <a:srgbClr val="FF0000"/>
                </a:solidFill>
              </a:rPr>
              <a:t> de </a:t>
            </a:r>
            <a:r>
              <a:rPr lang="en-US" sz="3200" dirty="0" err="1">
                <a:solidFill>
                  <a:srgbClr val="FF0000"/>
                </a:solidFill>
              </a:rPr>
              <a:t>Interrupções</a:t>
            </a:r>
            <a:r>
              <a:rPr lang="en-US" sz="3200" dirty="0">
                <a:solidFill>
                  <a:srgbClr val="FF0000"/>
                </a:solidFill>
              </a:rPr>
              <a:t> no Atmega328 </a:t>
            </a:r>
            <a:r>
              <a:rPr lang="en-US" sz="3200" dirty="0" err="1">
                <a:solidFill>
                  <a:srgbClr val="FF0000"/>
                </a:solidFill>
              </a:rPr>
              <a:t>em</a:t>
            </a:r>
            <a:r>
              <a:rPr lang="en-US" sz="3200" dirty="0">
                <a:solidFill>
                  <a:srgbClr val="FF0000"/>
                </a:solidFill>
              </a:rPr>
              <a:t> C</a:t>
            </a:r>
          </a:p>
        </p:txBody>
      </p:sp>
    </p:spTree>
    <p:extLst>
      <p:ext uri="{BB962C8B-B14F-4D97-AF65-F5344CB8AC3E}">
        <p14:creationId xmlns:p14="http://schemas.microsoft.com/office/powerpoint/2010/main" val="3567691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7 às 15.35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37" y="0"/>
            <a:ext cx="9144000" cy="2625969"/>
          </a:xfrm>
          <a:prstGeom prst="rect">
            <a:avLst/>
          </a:prstGeom>
        </p:spPr>
      </p:pic>
      <p:pic>
        <p:nvPicPr>
          <p:cNvPr id="5" name="Picture 4" descr="Captura de Tela 2017-10-27 às 15.43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151" y="2829619"/>
            <a:ext cx="41910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16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271EF19-B60F-4780-8C52-4B36FB123D27}"/>
              </a:ext>
            </a:extLst>
          </p:cNvPr>
          <p:cNvSpPr txBox="1"/>
          <p:nvPr/>
        </p:nvSpPr>
        <p:spPr>
          <a:xfrm>
            <a:off x="291991" y="291213"/>
            <a:ext cx="3494996" cy="689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err="1">
                <a:solidFill>
                  <a:schemeClr val="bg1"/>
                </a:solidFill>
              </a:rPr>
              <a:t>void</a:t>
            </a:r>
            <a:r>
              <a:rPr lang="pt-BR" sz="4000" dirty="0">
                <a:solidFill>
                  <a:schemeClr val="bg1"/>
                </a:solidFill>
              </a:rPr>
              <a:t> </a:t>
            </a:r>
            <a:r>
              <a:rPr lang="pt-BR" sz="4000" dirty="0" err="1">
                <a:solidFill>
                  <a:schemeClr val="bg1"/>
                </a:solidFill>
              </a:rPr>
              <a:t>main</a:t>
            </a:r>
            <a:r>
              <a:rPr lang="pt-BR" sz="4000" dirty="0">
                <a:solidFill>
                  <a:schemeClr val="bg1"/>
                </a:solidFill>
              </a:rPr>
              <a:t> ()</a:t>
            </a:r>
          </a:p>
          <a:p>
            <a:r>
              <a:rPr lang="pt-BR" sz="4000" dirty="0">
                <a:solidFill>
                  <a:schemeClr val="bg1"/>
                </a:solidFill>
              </a:rPr>
              <a:t> { 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</a:t>
            </a:r>
            <a:r>
              <a:rPr lang="pt-BR" sz="2400" dirty="0">
                <a:solidFill>
                  <a:schemeClr val="bg1"/>
                </a:solidFill>
              </a:rPr>
              <a:t>TCCR0B =  0b00000011;</a:t>
            </a:r>
          </a:p>
          <a:p>
            <a:r>
              <a:rPr lang="pt-BR" sz="2400" dirty="0">
                <a:solidFill>
                  <a:schemeClr val="bg1"/>
                </a:solidFill>
              </a:rPr>
              <a:t>      sei();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</a:t>
            </a:r>
            <a:r>
              <a:rPr lang="pt-BR" sz="4000" dirty="0" err="1">
                <a:solidFill>
                  <a:schemeClr val="bg1"/>
                </a:solidFill>
              </a:rPr>
              <a:t>while</a:t>
            </a:r>
            <a:r>
              <a:rPr lang="pt-BR" sz="4000" dirty="0">
                <a:solidFill>
                  <a:schemeClr val="bg1"/>
                </a:solidFill>
              </a:rPr>
              <a:t> (1) 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 {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         ...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           ...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           ...</a:t>
            </a:r>
          </a:p>
          <a:p>
            <a:r>
              <a:rPr lang="pt-BR" sz="4000" dirty="0">
                <a:solidFill>
                  <a:schemeClr val="bg1"/>
                </a:solidFill>
              </a:rPr>
              <a:t>      }</a:t>
            </a:r>
          </a:p>
          <a:p>
            <a:r>
              <a:rPr lang="pt-BR" sz="4000" dirty="0">
                <a:solidFill>
                  <a:schemeClr val="bg1"/>
                </a:solidFill>
              </a:rPr>
              <a:t>}</a:t>
            </a:r>
          </a:p>
          <a:p>
            <a:endParaRPr lang="pt-BR" dirty="0"/>
          </a:p>
        </p:txBody>
      </p:sp>
      <p:sp>
        <p:nvSpPr>
          <p:cNvPr id="6" name="Seta: Circular 5">
            <a:extLst>
              <a:ext uri="{FF2B5EF4-FFF2-40B4-BE49-F238E27FC236}">
                <a16:creationId xmlns:a16="http://schemas.microsoft.com/office/drawing/2014/main" id="{61756EB1-4F6F-4E56-BAE6-32409CBEAB0D}"/>
              </a:ext>
            </a:extLst>
          </p:cNvPr>
          <p:cNvSpPr/>
          <p:nvPr/>
        </p:nvSpPr>
        <p:spPr>
          <a:xfrm rot="5400000" flipH="1">
            <a:off x="1356400" y="2901456"/>
            <a:ext cx="3791243" cy="2933115"/>
          </a:xfrm>
          <a:prstGeom prst="circularArrow">
            <a:avLst>
              <a:gd name="adj1" fmla="val 7291"/>
              <a:gd name="adj2" fmla="val 1142319"/>
              <a:gd name="adj3" fmla="val 20495819"/>
              <a:gd name="adj4" fmla="val 10828714"/>
              <a:gd name="adj5" fmla="val 187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B13A8CF-F4CA-4563-9CC3-27EF3F6D40D2}"/>
              </a:ext>
            </a:extLst>
          </p:cNvPr>
          <p:cNvSpPr txBox="1"/>
          <p:nvPr/>
        </p:nvSpPr>
        <p:spPr>
          <a:xfrm>
            <a:off x="6544697" y="3839107"/>
            <a:ext cx="3547894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ISR(TIMER0_OVF_vect)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{</a:t>
            </a:r>
          </a:p>
          <a:p>
            <a:r>
              <a:rPr lang="pt-BR" sz="2800" dirty="0">
                <a:solidFill>
                  <a:schemeClr val="bg1"/>
                </a:solidFill>
              </a:rPr>
              <a:t>       </a:t>
            </a:r>
            <a:r>
              <a:rPr lang="pt-BR" sz="2800" dirty="0" err="1">
                <a:solidFill>
                  <a:schemeClr val="bg1"/>
                </a:solidFill>
              </a:rPr>
              <a:t>cpl_bit</a:t>
            </a:r>
            <a:r>
              <a:rPr lang="pt-BR" sz="2800" dirty="0">
                <a:solidFill>
                  <a:schemeClr val="bg1"/>
                </a:solidFill>
              </a:rPr>
              <a:t>(PORTB,0); </a:t>
            </a:r>
          </a:p>
          <a:p>
            <a:endParaRPr lang="pt-BR" sz="2800" dirty="0">
              <a:solidFill>
                <a:schemeClr val="bg1"/>
              </a:solidFill>
            </a:endParaRPr>
          </a:p>
          <a:p>
            <a:r>
              <a:rPr lang="pt-BR" sz="2800" dirty="0">
                <a:solidFill>
                  <a:schemeClr val="bg1"/>
                </a:solidFill>
              </a:rPr>
              <a:t>  }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C0FD43F2-B6CC-431F-9B90-2A3AE49E87E3}"/>
              </a:ext>
            </a:extLst>
          </p:cNvPr>
          <p:cNvGrpSpPr/>
          <p:nvPr/>
        </p:nvGrpSpPr>
        <p:grpSpPr>
          <a:xfrm>
            <a:off x="3214038" y="84063"/>
            <a:ext cx="2291012" cy="1457625"/>
            <a:chOff x="3821515" y="74868"/>
            <a:chExt cx="2291012" cy="145762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Tinta 1">
                  <a:extLst>
                    <a:ext uri="{FF2B5EF4-FFF2-40B4-BE49-F238E27FC236}">
                      <a16:creationId xmlns:a16="http://schemas.microsoft.com/office/drawing/2014/main" id="{2BBEA4D3-0175-4EAF-8928-2BFF4D0B8441}"/>
                    </a:ext>
                  </a:extLst>
                </p14:cNvPr>
                <p14:cNvContentPartPr/>
                <p14:nvPr/>
              </p14:nvContentPartPr>
              <p14:xfrm>
                <a:off x="4525389" y="960476"/>
                <a:ext cx="267120" cy="360"/>
              </p14:xfrm>
            </p:contentPart>
          </mc:Choice>
          <mc:Fallback xmlns="">
            <p:pic>
              <p:nvPicPr>
                <p:cNvPr id="2" name="Tinta 1">
                  <a:extLst>
                    <a:ext uri="{FF2B5EF4-FFF2-40B4-BE49-F238E27FC236}">
                      <a16:creationId xmlns:a16="http://schemas.microsoft.com/office/drawing/2014/main" id="{2BBEA4D3-0175-4EAF-8928-2BFF4D0B844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16749" y="951476"/>
                  <a:ext cx="284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Tinta 2">
                  <a:extLst>
                    <a:ext uri="{FF2B5EF4-FFF2-40B4-BE49-F238E27FC236}">
                      <a16:creationId xmlns:a16="http://schemas.microsoft.com/office/drawing/2014/main" id="{CB35C6D9-1F29-4CA9-8917-9640C800DDE3}"/>
                    </a:ext>
                  </a:extLst>
                </p14:cNvPr>
                <p14:cNvContentPartPr/>
                <p14:nvPr/>
              </p14:nvContentPartPr>
              <p14:xfrm>
                <a:off x="4451589" y="812516"/>
                <a:ext cx="360" cy="360"/>
              </p14:xfrm>
            </p:contentPart>
          </mc:Choice>
          <mc:Fallback xmlns="">
            <p:pic>
              <p:nvPicPr>
                <p:cNvPr id="3" name="Tinta 2">
                  <a:extLst>
                    <a:ext uri="{FF2B5EF4-FFF2-40B4-BE49-F238E27FC236}">
                      <a16:creationId xmlns:a16="http://schemas.microsoft.com/office/drawing/2014/main" id="{CB35C6D9-1F29-4CA9-8917-9640C800DDE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42589" y="8035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039AC7FD-B0D8-4807-999A-8D53412F8251}"/>
                </a:ext>
              </a:extLst>
            </p:cNvPr>
            <p:cNvGrpSpPr/>
            <p:nvPr/>
          </p:nvGrpSpPr>
          <p:grpSpPr>
            <a:xfrm>
              <a:off x="4479309" y="619916"/>
              <a:ext cx="553320" cy="562680"/>
              <a:chOff x="4479309" y="619916"/>
              <a:chExt cx="553320" cy="562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5" name="Tinta 4">
                    <a:extLst>
                      <a:ext uri="{FF2B5EF4-FFF2-40B4-BE49-F238E27FC236}">
                        <a16:creationId xmlns:a16="http://schemas.microsoft.com/office/drawing/2014/main" id="{83D6D7BB-F9F8-46F8-BA1A-7B39C9801888}"/>
                      </a:ext>
                    </a:extLst>
                  </p14:cNvPr>
                  <p14:cNvContentPartPr/>
                  <p14:nvPr/>
                </p14:nvContentPartPr>
                <p14:xfrm>
                  <a:off x="4479309" y="878756"/>
                  <a:ext cx="553320" cy="267120"/>
                </p14:xfrm>
              </p:contentPart>
            </mc:Choice>
            <mc:Fallback xmlns="">
              <p:pic>
                <p:nvPicPr>
                  <p:cNvPr id="5" name="Tinta 4">
                    <a:extLst>
                      <a:ext uri="{FF2B5EF4-FFF2-40B4-BE49-F238E27FC236}">
                        <a16:creationId xmlns:a16="http://schemas.microsoft.com/office/drawing/2014/main" id="{83D6D7BB-F9F8-46F8-BA1A-7B39C9801888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470669" y="870116"/>
                    <a:ext cx="570960" cy="28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7" name="Tinta 6">
                    <a:extLst>
                      <a:ext uri="{FF2B5EF4-FFF2-40B4-BE49-F238E27FC236}">
                        <a16:creationId xmlns:a16="http://schemas.microsoft.com/office/drawing/2014/main" id="{EC6582C1-8E2F-49CE-8C4D-5D707A4768EB}"/>
                      </a:ext>
                    </a:extLst>
                  </p14:cNvPr>
                  <p14:cNvContentPartPr/>
                  <p14:nvPr/>
                </p14:nvContentPartPr>
                <p14:xfrm>
                  <a:off x="4599549" y="619916"/>
                  <a:ext cx="266400" cy="562680"/>
                </p14:xfrm>
              </p:contentPart>
            </mc:Choice>
            <mc:Fallback xmlns="">
              <p:pic>
                <p:nvPicPr>
                  <p:cNvPr id="7" name="Tinta 6">
                    <a:extLst>
                      <a:ext uri="{FF2B5EF4-FFF2-40B4-BE49-F238E27FC236}">
                        <a16:creationId xmlns:a16="http://schemas.microsoft.com/office/drawing/2014/main" id="{EC6582C1-8E2F-49CE-8C4D-5D707A4768EB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590549" y="611276"/>
                    <a:ext cx="284040" cy="580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0B229C3A-C72B-4B7C-BDA4-A2EE46629CA5}"/>
                </a:ext>
              </a:extLst>
            </p:cNvPr>
            <p:cNvCxnSpPr>
              <a:cxnSpLocks/>
            </p:cNvCxnSpPr>
            <p:nvPr/>
          </p:nvCxnSpPr>
          <p:spPr>
            <a:xfrm>
              <a:off x="4119418" y="954937"/>
              <a:ext cx="397008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D85EE80F-9FEB-494D-B0ED-B7B3445F44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6426" y="456890"/>
              <a:ext cx="0" cy="4980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08E4460A-5F32-47DC-8B5A-576AFE9C0DAE}"/>
                </a:ext>
              </a:extLst>
            </p:cNvPr>
            <p:cNvCxnSpPr>
              <a:cxnSpLocks/>
            </p:cNvCxnSpPr>
            <p:nvPr/>
          </p:nvCxnSpPr>
          <p:spPr>
            <a:xfrm>
              <a:off x="4515785" y="456890"/>
              <a:ext cx="397008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2A8813F1-9182-48C6-84B6-1AAD2AEBDE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2793" y="456889"/>
              <a:ext cx="0" cy="4980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A16CA0D9-FF77-426B-A108-36A829CCBFA8}"/>
                </a:ext>
              </a:extLst>
            </p:cNvPr>
            <p:cNvCxnSpPr>
              <a:cxnSpLocks/>
            </p:cNvCxnSpPr>
            <p:nvPr/>
          </p:nvCxnSpPr>
          <p:spPr>
            <a:xfrm>
              <a:off x="4904512" y="954936"/>
              <a:ext cx="397008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0EE0B0A3-0E64-4680-B58A-2F377AC676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1520" y="456889"/>
              <a:ext cx="0" cy="4980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4DC35AA5-E641-436E-98AA-CF7FA741D4FA}"/>
                </a:ext>
              </a:extLst>
            </p:cNvPr>
            <p:cNvCxnSpPr>
              <a:cxnSpLocks/>
            </p:cNvCxnSpPr>
            <p:nvPr/>
          </p:nvCxnSpPr>
          <p:spPr>
            <a:xfrm>
              <a:off x="5300879" y="456889"/>
              <a:ext cx="397008" cy="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09624940-B3EF-4F45-AB9E-D74CCAD47C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7887" y="456888"/>
              <a:ext cx="0" cy="49804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8B02921F-EDE2-4087-AE70-5329283A0DE3}"/>
                </a:ext>
              </a:extLst>
            </p:cNvPr>
            <p:cNvSpPr txBox="1"/>
            <p:nvPr/>
          </p:nvSpPr>
          <p:spPr>
            <a:xfrm>
              <a:off x="4676836" y="74868"/>
              <a:ext cx="7136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 err="1">
                  <a:solidFill>
                    <a:schemeClr val="bg1"/>
                  </a:solidFill>
                </a:rPr>
                <a:t>clock</a:t>
              </a:r>
              <a:endParaRPr lang="pt-BR" sz="2000" dirty="0">
                <a:solidFill>
                  <a:schemeClr val="bg1"/>
                </a:solidFill>
              </a:endParaRP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E4472509-DA85-484B-B52A-5853B7585F3B}"/>
                </a:ext>
              </a:extLst>
            </p:cNvPr>
            <p:cNvSpPr txBox="1"/>
            <p:nvPr/>
          </p:nvSpPr>
          <p:spPr>
            <a:xfrm>
              <a:off x="3821515" y="1163161"/>
              <a:ext cx="2291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T=1/16000000=62,5ns</a:t>
              </a:r>
            </a:p>
          </p:txBody>
        </p: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FCF653EC-BB4B-4D01-A7C4-AD90A6BB4A8F}"/>
              </a:ext>
            </a:extLst>
          </p:cNvPr>
          <p:cNvGrpSpPr/>
          <p:nvPr/>
        </p:nvGrpSpPr>
        <p:grpSpPr>
          <a:xfrm>
            <a:off x="5812444" y="291831"/>
            <a:ext cx="2244437" cy="1137339"/>
            <a:chOff x="6456218" y="243846"/>
            <a:chExt cx="2244437" cy="1137339"/>
          </a:xfrm>
        </p:grpSpPr>
        <p:cxnSp>
          <p:nvCxnSpPr>
            <p:cNvPr id="55" name="Conector de Seta Reta 54">
              <a:extLst>
                <a:ext uri="{FF2B5EF4-FFF2-40B4-BE49-F238E27FC236}">
                  <a16:creationId xmlns:a16="http://schemas.microsoft.com/office/drawing/2014/main" id="{0FB3382B-BDF3-4D62-958A-7617AB8FFCFD}"/>
                </a:ext>
              </a:extLst>
            </p:cNvPr>
            <p:cNvCxnSpPr>
              <a:cxnSpLocks/>
            </p:cNvCxnSpPr>
            <p:nvPr/>
          </p:nvCxnSpPr>
          <p:spPr>
            <a:xfrm>
              <a:off x="6456218" y="763518"/>
              <a:ext cx="397164" cy="6829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8E44E09D-F918-4283-9FE3-E5F05305C66A}"/>
                </a:ext>
              </a:extLst>
            </p:cNvPr>
            <p:cNvSpPr/>
            <p:nvPr/>
          </p:nvSpPr>
          <p:spPr>
            <a:xfrm>
              <a:off x="6853381" y="243846"/>
              <a:ext cx="1448583" cy="1137339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CaixaDeTexto 56">
              <a:extLst>
                <a:ext uri="{FF2B5EF4-FFF2-40B4-BE49-F238E27FC236}">
                  <a16:creationId xmlns:a16="http://schemas.microsoft.com/office/drawing/2014/main" id="{EC5E225B-0A56-4EB0-9FEA-93363AC1FC3A}"/>
                </a:ext>
              </a:extLst>
            </p:cNvPr>
            <p:cNvSpPr txBox="1"/>
            <p:nvPr/>
          </p:nvSpPr>
          <p:spPr>
            <a:xfrm>
              <a:off x="6848126" y="548075"/>
              <a:ext cx="137120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200" dirty="0">
                  <a:solidFill>
                    <a:schemeClr val="bg1"/>
                  </a:solidFill>
                </a:rPr>
                <a:t>: </a:t>
              </a:r>
              <a:r>
                <a:rPr lang="pt-BR" sz="2200" dirty="0" err="1">
                  <a:solidFill>
                    <a:schemeClr val="bg1"/>
                  </a:solidFill>
                </a:rPr>
                <a:t>prescaler</a:t>
              </a:r>
              <a:endParaRPr lang="pt-BR" sz="2200" dirty="0">
                <a:solidFill>
                  <a:schemeClr val="bg1"/>
                </a:solidFill>
              </a:endParaRPr>
            </a:p>
          </p:txBody>
        </p:sp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C995FB3B-7E9B-4992-9FC1-21A355B5DCF1}"/>
                </a:ext>
              </a:extLst>
            </p:cNvPr>
            <p:cNvCxnSpPr>
              <a:stCxn id="56" idx="3"/>
            </p:cNvCxnSpPr>
            <p:nvPr/>
          </p:nvCxnSpPr>
          <p:spPr>
            <a:xfrm>
              <a:off x="8301964" y="812516"/>
              <a:ext cx="398691" cy="36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Conector reto 63">
            <a:extLst>
              <a:ext uri="{FF2B5EF4-FFF2-40B4-BE49-F238E27FC236}">
                <a16:creationId xmlns:a16="http://schemas.microsoft.com/office/drawing/2014/main" id="{C0827D45-2714-46C0-8532-09871D79CFC6}"/>
              </a:ext>
            </a:extLst>
          </p:cNvPr>
          <p:cNvCxnSpPr>
            <a:cxnSpLocks/>
          </p:cNvCxnSpPr>
          <p:nvPr/>
        </p:nvCxnSpPr>
        <p:spPr>
          <a:xfrm flipV="1">
            <a:off x="8588356" y="715106"/>
            <a:ext cx="1123280" cy="122597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1B6D18F1-696A-411E-AD7E-61E3AA755262}"/>
              </a:ext>
            </a:extLst>
          </p:cNvPr>
          <p:cNvSpPr txBox="1"/>
          <p:nvPr/>
        </p:nvSpPr>
        <p:spPr>
          <a:xfrm>
            <a:off x="8507587" y="1953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E7605A26-4F7A-4F16-8900-45EC50EAABA7}"/>
              </a:ext>
            </a:extLst>
          </p:cNvPr>
          <p:cNvSpPr txBox="1"/>
          <p:nvPr/>
        </p:nvSpPr>
        <p:spPr>
          <a:xfrm>
            <a:off x="9578967" y="3331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255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4CFFB376-42F2-48CA-99A3-9026A52C3121}"/>
              </a:ext>
            </a:extLst>
          </p:cNvPr>
          <p:cNvSpPr txBox="1"/>
          <p:nvPr/>
        </p:nvSpPr>
        <p:spPr>
          <a:xfrm>
            <a:off x="9398478" y="1055157"/>
            <a:ext cx="1269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TCNT0</a:t>
            </a:r>
          </a:p>
        </p:txBody>
      </p: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B45A7E84-3CFC-47EC-AFFA-F1D9995F1EB1}"/>
              </a:ext>
            </a:extLst>
          </p:cNvPr>
          <p:cNvGrpSpPr/>
          <p:nvPr/>
        </p:nvGrpSpPr>
        <p:grpSpPr>
          <a:xfrm>
            <a:off x="3041651" y="-49484"/>
            <a:ext cx="8590763" cy="6213171"/>
            <a:chOff x="3041651" y="-49484"/>
            <a:chExt cx="8590763" cy="6213171"/>
          </a:xfrm>
        </p:grpSpPr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AFFCC937-0B79-48AF-8CEE-FDB8527C8BA0}"/>
                </a:ext>
              </a:extLst>
            </p:cNvPr>
            <p:cNvGrpSpPr/>
            <p:nvPr/>
          </p:nvGrpSpPr>
          <p:grpSpPr>
            <a:xfrm>
              <a:off x="10063418" y="-49484"/>
              <a:ext cx="1568996" cy="937435"/>
              <a:chOff x="6636911" y="280984"/>
              <a:chExt cx="1927637" cy="1013614"/>
            </a:xfrm>
          </p:grpSpPr>
          <p:sp>
            <p:nvSpPr>
              <p:cNvPr id="37" name="Estrela: 12 Pontas 36">
                <a:extLst>
                  <a:ext uri="{FF2B5EF4-FFF2-40B4-BE49-F238E27FC236}">
                    <a16:creationId xmlns:a16="http://schemas.microsoft.com/office/drawing/2014/main" id="{4D3438EF-E95B-4168-A925-9757A9BC4C4D}"/>
                  </a:ext>
                </a:extLst>
              </p:cNvPr>
              <p:cNvSpPr/>
              <p:nvPr/>
            </p:nvSpPr>
            <p:spPr>
              <a:xfrm>
                <a:off x="6636911" y="280984"/>
                <a:ext cx="1927637" cy="1013614"/>
              </a:xfrm>
              <a:prstGeom prst="star12">
                <a:avLst/>
              </a:prstGeom>
              <a:solidFill>
                <a:schemeClr val="tx1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DBBED158-D151-4FD9-B9C9-E924CF6CDFD2}"/>
                  </a:ext>
                </a:extLst>
              </p:cNvPr>
              <p:cNvSpPr txBox="1"/>
              <p:nvPr/>
            </p:nvSpPr>
            <p:spPr>
              <a:xfrm>
                <a:off x="6936443" y="594365"/>
                <a:ext cx="12563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OVERFLOW</a:t>
                </a:r>
              </a:p>
            </p:txBody>
          </p:sp>
        </p:grpSp>
        <p:grpSp>
          <p:nvGrpSpPr>
            <p:cNvPr id="46" name="Agrupar 45">
              <a:extLst>
                <a:ext uri="{FF2B5EF4-FFF2-40B4-BE49-F238E27FC236}">
                  <a16:creationId xmlns:a16="http://schemas.microsoft.com/office/drawing/2014/main" id="{56B9B8B1-280B-4727-9989-86F14AAB621A}"/>
                </a:ext>
              </a:extLst>
            </p:cNvPr>
            <p:cNvGrpSpPr/>
            <p:nvPr/>
          </p:nvGrpSpPr>
          <p:grpSpPr>
            <a:xfrm>
              <a:off x="3041651" y="2648130"/>
              <a:ext cx="2803825" cy="3515557"/>
              <a:chOff x="2448328" y="3106639"/>
              <a:chExt cx="2803825" cy="3515557"/>
            </a:xfrm>
          </p:grpSpPr>
          <p:grpSp>
            <p:nvGrpSpPr>
              <p:cNvPr id="42" name="Agrupar 41">
                <a:extLst>
                  <a:ext uri="{FF2B5EF4-FFF2-40B4-BE49-F238E27FC236}">
                    <a16:creationId xmlns:a16="http://schemas.microsoft.com/office/drawing/2014/main" id="{BDC5F0B0-1D39-49CC-B3B8-AF157993F240}"/>
                  </a:ext>
                </a:extLst>
              </p:cNvPr>
              <p:cNvGrpSpPr/>
              <p:nvPr/>
            </p:nvGrpSpPr>
            <p:grpSpPr>
              <a:xfrm>
                <a:off x="2594053" y="3106639"/>
                <a:ext cx="2658100" cy="3515557"/>
                <a:chOff x="2363443" y="3176061"/>
                <a:chExt cx="2658100" cy="3515557"/>
              </a:xfrm>
            </p:grpSpPr>
            <p:sp>
              <p:nvSpPr>
                <p:cNvPr id="41" name="Retângulo 40">
                  <a:extLst>
                    <a:ext uri="{FF2B5EF4-FFF2-40B4-BE49-F238E27FC236}">
                      <a16:creationId xmlns:a16="http://schemas.microsoft.com/office/drawing/2014/main" id="{53E51B91-527C-4967-B5DF-28AB07B1CE42}"/>
                    </a:ext>
                  </a:extLst>
                </p:cNvPr>
                <p:cNvSpPr/>
                <p:nvPr/>
              </p:nvSpPr>
              <p:spPr>
                <a:xfrm>
                  <a:off x="2363443" y="3176061"/>
                  <a:ext cx="2658100" cy="3515557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40" name="Retângulo 39">
                  <a:extLst>
                    <a:ext uri="{FF2B5EF4-FFF2-40B4-BE49-F238E27FC236}">
                      <a16:creationId xmlns:a16="http://schemas.microsoft.com/office/drawing/2014/main" id="{F3F9FE73-A938-4F47-A899-3B9D732C2668}"/>
                    </a:ext>
                  </a:extLst>
                </p:cNvPr>
                <p:cNvSpPr/>
                <p:nvPr/>
              </p:nvSpPr>
              <p:spPr>
                <a:xfrm>
                  <a:off x="2556769" y="6170110"/>
                  <a:ext cx="2110319" cy="42156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dirty="0"/>
                    <a:t>pilha</a:t>
                  </a:r>
                </a:p>
              </p:txBody>
            </p:sp>
            <p:sp>
              <p:nvSpPr>
                <p:cNvPr id="38" name="Seta: para a Esquerda 37">
                  <a:extLst>
                    <a:ext uri="{FF2B5EF4-FFF2-40B4-BE49-F238E27FC236}">
                      <a16:creationId xmlns:a16="http://schemas.microsoft.com/office/drawing/2014/main" id="{CB23A84A-28FE-4C56-A315-637E5B9D1665}"/>
                    </a:ext>
                  </a:extLst>
                </p:cNvPr>
                <p:cNvSpPr/>
                <p:nvPr/>
              </p:nvSpPr>
              <p:spPr>
                <a:xfrm flipH="1">
                  <a:off x="2818404" y="4281225"/>
                  <a:ext cx="1753596" cy="505102"/>
                </a:xfrm>
                <a:prstGeom prst="leftArrow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43" name="Seta: Dobrada 42">
                <a:extLst>
                  <a:ext uri="{FF2B5EF4-FFF2-40B4-BE49-F238E27FC236}">
                    <a16:creationId xmlns:a16="http://schemas.microsoft.com/office/drawing/2014/main" id="{749AFF80-60B4-4703-BF57-BC9E2E4D5471}"/>
                  </a:ext>
                </a:extLst>
              </p:cNvPr>
              <p:cNvSpPr/>
              <p:nvPr/>
            </p:nvSpPr>
            <p:spPr>
              <a:xfrm rot="5400000">
                <a:off x="2426133" y="5246140"/>
                <a:ext cx="776796" cy="732405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42538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CE5387ED-D804-4F5C-B364-73ED84754D55}"/>
                  </a:ext>
                </a:extLst>
              </p:cNvPr>
              <p:cNvSpPr txBox="1"/>
              <p:nvPr/>
            </p:nvSpPr>
            <p:spPr>
              <a:xfrm>
                <a:off x="3033892" y="5505811"/>
                <a:ext cx="18262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dirty="0">
                    <a:solidFill>
                      <a:schemeClr val="bg1"/>
                    </a:solidFill>
                  </a:rPr>
                  <a:t>ENDEREÇO</a:t>
                </a:r>
              </a:p>
            </p:txBody>
          </p:sp>
        </p:grp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95EE4FCC-3B4D-430D-819C-CCBF30E7BC7E}"/>
                </a:ext>
              </a:extLst>
            </p:cNvPr>
            <p:cNvSpPr txBox="1"/>
            <p:nvPr/>
          </p:nvSpPr>
          <p:spPr>
            <a:xfrm>
              <a:off x="10529020" y="1098007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solidFill>
                    <a:srgbClr val="FFC000"/>
                  </a:solidFill>
                </a:rPr>
                <a:t>=255</a:t>
              </a:r>
            </a:p>
          </p:txBody>
        </p:sp>
      </p:grpSp>
      <p:sp>
        <p:nvSpPr>
          <p:cNvPr id="72" name="CaixaDeTexto 71">
            <a:extLst>
              <a:ext uri="{FF2B5EF4-FFF2-40B4-BE49-F238E27FC236}">
                <a16:creationId xmlns:a16="http://schemas.microsoft.com/office/drawing/2014/main" id="{DE6C52CA-A373-492C-9258-220BB3963F50}"/>
              </a:ext>
            </a:extLst>
          </p:cNvPr>
          <p:cNvSpPr txBox="1"/>
          <p:nvPr/>
        </p:nvSpPr>
        <p:spPr>
          <a:xfrm>
            <a:off x="5671127" y="2648130"/>
            <a:ext cx="5266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TEMPO_OVERFLOW=62,5ns*(255+1)*1024=16,384ms</a:t>
            </a:r>
          </a:p>
        </p:txBody>
      </p:sp>
    </p:spTree>
    <p:extLst>
      <p:ext uri="{BB962C8B-B14F-4D97-AF65-F5344CB8AC3E}">
        <p14:creationId xmlns:p14="http://schemas.microsoft.com/office/powerpoint/2010/main" val="424708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55488" y="477682"/>
            <a:ext cx="10096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FUNCIONAMENTO TEMPORIZADOR COM PRESCALER</a:t>
            </a:r>
          </a:p>
        </p:txBody>
      </p:sp>
      <p:pic>
        <p:nvPicPr>
          <p:cNvPr id="3" name="Picture 2" descr="Captura de Tela 2017-11-07 às 23.54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71" y="1868255"/>
            <a:ext cx="11481104" cy="376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15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1-07 às 23.52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89" y="1013758"/>
            <a:ext cx="10276712" cy="14467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6090" y="433293"/>
            <a:ext cx="4048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TEMPO DE ESTOURO:</a:t>
            </a:r>
          </a:p>
        </p:txBody>
      </p:sp>
      <p:pic>
        <p:nvPicPr>
          <p:cNvPr id="6" name="Picture 5" descr="Captura de Tela 2017-11-07 às 23.52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89" y="2885889"/>
            <a:ext cx="10739090" cy="331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95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6" descr="ARDUINO_V2.png">
            <a:extLst>
              <a:ext uri="{FF2B5EF4-FFF2-40B4-BE49-F238E27FC236}">
                <a16:creationId xmlns:a16="http://schemas.microsoft.com/office/drawing/2014/main" id="{4326E4BD-BB80-43CC-A7B8-E02E8A1FD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88913"/>
            <a:ext cx="9144000" cy="647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45BB8-B0F7-4E09-B84A-F516135E0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49" y="-145239"/>
            <a:ext cx="10972800" cy="1143000"/>
          </a:xfrm>
        </p:spPr>
        <p:txBody>
          <a:bodyPr/>
          <a:lstStyle/>
          <a:p>
            <a:r>
              <a:rPr lang="pt-BR" dirty="0"/>
              <a:t>Pinos PWM (</a:t>
            </a:r>
            <a:r>
              <a:rPr lang="pt-BR" dirty="0" err="1"/>
              <a:t>OCxA</a:t>
            </a:r>
            <a:r>
              <a:rPr lang="pt-BR" dirty="0"/>
              <a:t> e </a:t>
            </a:r>
            <a:r>
              <a:rPr lang="pt-BR" dirty="0" err="1"/>
              <a:t>OCxB</a:t>
            </a:r>
            <a:r>
              <a:rPr lang="pt-BR" dirty="0"/>
              <a:t>)</a:t>
            </a:r>
          </a:p>
        </p:txBody>
      </p:sp>
      <p:pic>
        <p:nvPicPr>
          <p:cNvPr id="5" name="Espaço Reservado para Conteúdo 4" descr="Uma imagem contendo texto, placar&#10;&#10;Descrição gerada automaticamente">
            <a:extLst>
              <a:ext uri="{FF2B5EF4-FFF2-40B4-BE49-F238E27FC236}">
                <a16:creationId xmlns:a16="http://schemas.microsoft.com/office/drawing/2014/main" id="{B7B6F9F2-42A3-4049-BDA7-7148D73A4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07" y="736504"/>
            <a:ext cx="9171992" cy="3439497"/>
          </a:xfrm>
        </p:spPr>
      </p:pic>
      <p:pic>
        <p:nvPicPr>
          <p:cNvPr id="7" name="Imagem 6" descr="Uma imagem contendo Tabela&#10;&#10;Descrição gerada automaticamente">
            <a:extLst>
              <a:ext uri="{FF2B5EF4-FFF2-40B4-BE49-F238E27FC236}">
                <a16:creationId xmlns:a16="http://schemas.microsoft.com/office/drawing/2014/main" id="{C2AB5369-7168-4E50-8501-098EB1458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906" y="2363461"/>
            <a:ext cx="6266869" cy="4494539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BBE5224-E466-46B9-A577-CE0BBD4782CD}"/>
              </a:ext>
            </a:extLst>
          </p:cNvPr>
          <p:cNvGrpSpPr/>
          <p:nvPr/>
        </p:nvGrpSpPr>
        <p:grpSpPr>
          <a:xfrm>
            <a:off x="9117928" y="792113"/>
            <a:ext cx="1999266" cy="5388277"/>
            <a:chOff x="9117928" y="792113"/>
            <a:chExt cx="1999266" cy="5388277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BD97675-8980-4981-9EF0-BA822E7E33E7}"/>
                </a:ext>
              </a:extLst>
            </p:cNvPr>
            <p:cNvSpPr txBox="1"/>
            <p:nvPr/>
          </p:nvSpPr>
          <p:spPr>
            <a:xfrm>
              <a:off x="9117929" y="792113"/>
              <a:ext cx="199926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/>
                <a:t>Timer 0:</a:t>
              </a:r>
            </a:p>
            <a:p>
              <a:r>
                <a:rPr lang="pt-BR" sz="3200" dirty="0"/>
                <a:t>PD6: OC0A</a:t>
              </a:r>
            </a:p>
            <a:p>
              <a:r>
                <a:rPr lang="pt-BR" sz="3200" dirty="0"/>
                <a:t>PD5: OC0B</a:t>
              </a:r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A772C06E-4895-4E9B-8AB3-104CD4FABFC9}"/>
                </a:ext>
              </a:extLst>
            </p:cNvPr>
            <p:cNvSpPr txBox="1"/>
            <p:nvPr/>
          </p:nvSpPr>
          <p:spPr>
            <a:xfrm>
              <a:off x="9117928" y="2606341"/>
              <a:ext cx="199926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/>
                <a:t>Timer 1:</a:t>
              </a:r>
            </a:p>
            <a:p>
              <a:r>
                <a:rPr lang="pt-BR" sz="3200" dirty="0"/>
                <a:t>PB1: OC1A</a:t>
              </a:r>
            </a:p>
            <a:p>
              <a:r>
                <a:rPr lang="pt-BR" sz="3200" dirty="0"/>
                <a:t>PB2: OC1B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9AA7640-0526-460D-BE4F-56529F37CA3F}"/>
                </a:ext>
              </a:extLst>
            </p:cNvPr>
            <p:cNvSpPr txBox="1"/>
            <p:nvPr/>
          </p:nvSpPr>
          <p:spPr>
            <a:xfrm>
              <a:off x="9117929" y="4610730"/>
              <a:ext cx="1999265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/>
                <a:t>Timer 2:</a:t>
              </a:r>
            </a:p>
            <a:p>
              <a:r>
                <a:rPr lang="pt-BR" sz="3200" dirty="0"/>
                <a:t>PB3: OC2A</a:t>
              </a:r>
            </a:p>
            <a:p>
              <a:r>
                <a:rPr lang="pt-BR" sz="3200" dirty="0"/>
                <a:t>PD3: OC2B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82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aptura de tela 2014-09-17 11.09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30201"/>
            <a:ext cx="9144000" cy="618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76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88514" y="270264"/>
            <a:ext cx="1228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PWM</a:t>
            </a:r>
          </a:p>
        </p:txBody>
      </p:sp>
      <p:pic>
        <p:nvPicPr>
          <p:cNvPr id="5" name="Picture 4" descr="Captura de Tela 2017-11-07 às 23.55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3" y="1018070"/>
            <a:ext cx="11049556" cy="542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44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1-07 às 23.52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12" y="933858"/>
            <a:ext cx="10137300" cy="14271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7313" y="353395"/>
            <a:ext cx="37020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TEMPO DE ESTOURO:</a:t>
            </a:r>
          </a:p>
        </p:txBody>
      </p:sp>
      <p:pic>
        <p:nvPicPr>
          <p:cNvPr id="2" name="Picture 1" descr="Captura de Tela 2017-11-07 às 23.53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12" y="2616984"/>
            <a:ext cx="10593406" cy="291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825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628507"/>
            <a:ext cx="925053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baseline="30000" dirty="0">
                <a:latin typeface="Arial"/>
                <a:cs typeface="Arial"/>
              </a:rPr>
              <a:t>Se a </a:t>
            </a:r>
            <a:r>
              <a:rPr lang="en-US" sz="3600" baseline="30000" dirty="0" err="1">
                <a:latin typeface="Arial"/>
                <a:cs typeface="Arial"/>
              </a:rPr>
              <a:t>origem</a:t>
            </a:r>
            <a:r>
              <a:rPr lang="en-US" sz="3600" baseline="30000" dirty="0">
                <a:latin typeface="Arial"/>
                <a:cs typeface="Arial"/>
              </a:rPr>
              <a:t> do </a:t>
            </a:r>
            <a:r>
              <a:rPr lang="en-US" sz="3600" baseline="30000" dirty="0" err="1">
                <a:latin typeface="Arial"/>
                <a:cs typeface="Arial"/>
              </a:rPr>
              <a:t>sinal</a:t>
            </a:r>
            <a:r>
              <a:rPr lang="en-US" sz="3600" baseline="30000" dirty="0">
                <a:latin typeface="Arial"/>
                <a:cs typeface="Arial"/>
              </a:rPr>
              <a:t> de clock </a:t>
            </a:r>
            <a:r>
              <a:rPr lang="en-US" sz="3600" baseline="30000" dirty="0" err="1">
                <a:latin typeface="Arial"/>
                <a:cs typeface="Arial"/>
              </a:rPr>
              <a:t>é</a:t>
            </a:r>
            <a:r>
              <a:rPr lang="en-US" sz="3600" baseline="30000" dirty="0">
                <a:latin typeface="Arial"/>
                <a:cs typeface="Arial"/>
              </a:rPr>
              <a:t> o </a:t>
            </a:r>
            <a:r>
              <a:rPr lang="en-US" sz="3600" baseline="30000" dirty="0" err="1">
                <a:latin typeface="Arial"/>
                <a:cs typeface="Arial"/>
              </a:rPr>
              <a:t>Temporizador</a:t>
            </a:r>
            <a:r>
              <a:rPr lang="en-US" sz="3600" baseline="30000" dirty="0">
                <a:latin typeface="Arial"/>
                <a:cs typeface="Arial"/>
              </a:rPr>
              <a:t> de Pre-</a:t>
            </a:r>
            <a:r>
              <a:rPr lang="en-US" sz="3600" baseline="30000" dirty="0" err="1">
                <a:latin typeface="Arial"/>
                <a:cs typeface="Arial"/>
              </a:rPr>
              <a:t>Divisão</a:t>
            </a:r>
            <a:r>
              <a:rPr lang="en-US" sz="3600" baseline="30000" dirty="0">
                <a:latin typeface="Arial"/>
                <a:cs typeface="Arial"/>
              </a:rPr>
              <a:t>, a </a:t>
            </a:r>
            <a:r>
              <a:rPr lang="en-US" sz="3600" baseline="30000" dirty="0" err="1">
                <a:latin typeface="Arial"/>
                <a:cs typeface="Arial"/>
              </a:rPr>
              <a:t>operação</a:t>
            </a:r>
            <a:r>
              <a:rPr lang="en-US" sz="3600" baseline="30000" dirty="0">
                <a:latin typeface="Arial"/>
                <a:cs typeface="Arial"/>
              </a:rPr>
              <a:t> do T/C0 </a:t>
            </a:r>
            <a:r>
              <a:rPr lang="en-US" sz="3600" baseline="30000" dirty="0" err="1">
                <a:latin typeface="Arial"/>
                <a:cs typeface="Arial"/>
              </a:rPr>
              <a:t>será</a:t>
            </a:r>
            <a:r>
              <a:rPr lang="en-US" sz="3600" baseline="30000" dirty="0">
                <a:latin typeface="Arial"/>
                <a:cs typeface="Arial"/>
              </a:rPr>
              <a:t> </a:t>
            </a:r>
            <a:r>
              <a:rPr lang="en-US" sz="3600" baseline="30000" dirty="0" err="1">
                <a:latin typeface="Arial"/>
                <a:cs typeface="Arial"/>
              </a:rPr>
              <a:t>como</a:t>
            </a:r>
            <a:r>
              <a:rPr lang="en-US" sz="3600" baseline="30000" dirty="0">
                <a:latin typeface="Arial"/>
                <a:cs typeface="Arial"/>
              </a:rPr>
              <a:t> </a:t>
            </a:r>
            <a:r>
              <a:rPr lang="en-US" sz="3600" baseline="30000" dirty="0" err="1">
                <a:solidFill>
                  <a:srgbClr val="FF0000"/>
                </a:solidFill>
                <a:latin typeface="Arial"/>
                <a:cs typeface="Arial"/>
              </a:rPr>
              <a:t>Temporizador</a:t>
            </a:r>
            <a:r>
              <a:rPr lang="en-US" sz="3600" baseline="30000" dirty="0">
                <a:latin typeface="Arial"/>
                <a:cs typeface="Arial"/>
              </a:rPr>
              <a:t>;</a:t>
            </a:r>
          </a:p>
          <a:p>
            <a:endParaRPr lang="en-US" sz="3600" baseline="30000" dirty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3600" baseline="30000" dirty="0">
                <a:latin typeface="Arial"/>
                <a:cs typeface="Arial"/>
              </a:rPr>
              <a:t>Se a </a:t>
            </a:r>
            <a:r>
              <a:rPr lang="en-US" sz="3600" baseline="30000" dirty="0" err="1">
                <a:latin typeface="Arial"/>
                <a:cs typeface="Arial"/>
              </a:rPr>
              <a:t>origem</a:t>
            </a:r>
            <a:r>
              <a:rPr lang="en-US" sz="3600" baseline="30000" dirty="0">
                <a:latin typeface="Arial"/>
                <a:cs typeface="Arial"/>
              </a:rPr>
              <a:t> </a:t>
            </a:r>
            <a:r>
              <a:rPr lang="en-US" sz="3600" baseline="30000" dirty="0" err="1">
                <a:latin typeface="Arial"/>
                <a:cs typeface="Arial"/>
              </a:rPr>
              <a:t>deste</a:t>
            </a:r>
            <a:r>
              <a:rPr lang="en-US" sz="3600" baseline="30000" dirty="0">
                <a:latin typeface="Arial"/>
                <a:cs typeface="Arial"/>
              </a:rPr>
              <a:t> </a:t>
            </a:r>
            <a:r>
              <a:rPr lang="en-US" sz="3600" baseline="30000" dirty="0" err="1">
                <a:latin typeface="Arial"/>
                <a:cs typeface="Arial"/>
              </a:rPr>
              <a:t>sinal</a:t>
            </a:r>
            <a:r>
              <a:rPr lang="en-US" sz="3600" baseline="30000" dirty="0">
                <a:latin typeface="Arial"/>
                <a:cs typeface="Arial"/>
              </a:rPr>
              <a:t> de clock </a:t>
            </a:r>
            <a:r>
              <a:rPr lang="en-US" sz="3600" baseline="30000" dirty="0" err="1">
                <a:latin typeface="Arial"/>
                <a:cs typeface="Arial"/>
              </a:rPr>
              <a:t>é</a:t>
            </a:r>
            <a:r>
              <a:rPr lang="en-US" sz="3600" baseline="30000" dirty="0">
                <a:latin typeface="Arial"/>
                <a:cs typeface="Arial"/>
              </a:rPr>
              <a:t> o </a:t>
            </a:r>
            <a:r>
              <a:rPr lang="en-US" sz="3600" baseline="30000" dirty="0" err="1">
                <a:latin typeface="Arial"/>
                <a:cs typeface="Arial"/>
              </a:rPr>
              <a:t>pino</a:t>
            </a:r>
            <a:r>
              <a:rPr lang="en-US" sz="3600" baseline="30000" dirty="0">
                <a:latin typeface="Arial"/>
                <a:cs typeface="Arial"/>
              </a:rPr>
              <a:t> T0, a </a:t>
            </a:r>
            <a:r>
              <a:rPr lang="en-US" sz="3600" baseline="30000" dirty="0" err="1">
                <a:latin typeface="Arial"/>
                <a:cs typeface="Arial"/>
              </a:rPr>
              <a:t>operação</a:t>
            </a:r>
            <a:r>
              <a:rPr lang="en-US" sz="3600" baseline="30000" dirty="0">
                <a:latin typeface="Arial"/>
                <a:cs typeface="Arial"/>
              </a:rPr>
              <a:t> </a:t>
            </a:r>
            <a:r>
              <a:rPr lang="en-US" sz="3600" baseline="30000" dirty="0" err="1">
                <a:latin typeface="Arial"/>
                <a:cs typeface="Arial"/>
              </a:rPr>
              <a:t>será</a:t>
            </a:r>
            <a:r>
              <a:rPr lang="en-US" sz="3600" baseline="30000" dirty="0">
                <a:latin typeface="Arial"/>
                <a:cs typeface="Arial"/>
              </a:rPr>
              <a:t> </a:t>
            </a:r>
            <a:r>
              <a:rPr lang="en-US" sz="3600" baseline="30000" dirty="0" err="1">
                <a:latin typeface="Arial"/>
                <a:cs typeface="Arial"/>
              </a:rPr>
              <a:t>como</a:t>
            </a:r>
            <a:r>
              <a:rPr lang="en-US" sz="3600" baseline="30000" dirty="0">
                <a:latin typeface="Arial"/>
                <a:cs typeface="Arial"/>
              </a:rPr>
              <a:t> </a:t>
            </a:r>
            <a:r>
              <a:rPr lang="en-US" sz="3600" baseline="30000" dirty="0" err="1">
                <a:solidFill>
                  <a:srgbClr val="FF0000"/>
                </a:solidFill>
                <a:latin typeface="Arial"/>
                <a:cs typeface="Arial"/>
              </a:rPr>
              <a:t>Contador</a:t>
            </a:r>
            <a:r>
              <a:rPr lang="en-US" sz="3600" baseline="300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3600" baseline="30000" dirty="0">
                <a:latin typeface="Arial"/>
                <a:cs typeface="Arial"/>
              </a:rPr>
              <a:t>de </a:t>
            </a:r>
            <a:r>
              <a:rPr lang="en-US" sz="3600" baseline="30000" dirty="0" err="1">
                <a:latin typeface="Arial"/>
                <a:cs typeface="Arial"/>
              </a:rPr>
              <a:t>Eventos</a:t>
            </a:r>
            <a:r>
              <a:rPr lang="en-US" sz="3600" baseline="30000" dirty="0">
                <a:latin typeface="Arial"/>
                <a:cs typeface="Arial"/>
              </a:rPr>
              <a:t>;</a:t>
            </a:r>
          </a:p>
          <a:p>
            <a:endParaRPr lang="en-US" sz="3600" baseline="30000" dirty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3600" baseline="30000" dirty="0">
                <a:latin typeface="Arial"/>
                <a:cs typeface="Arial"/>
              </a:rPr>
              <a:t>A </a:t>
            </a:r>
            <a:r>
              <a:rPr lang="en-US" sz="3600" baseline="30000" dirty="0" err="1">
                <a:latin typeface="Arial"/>
                <a:cs typeface="Arial"/>
              </a:rPr>
              <a:t>seleção</a:t>
            </a:r>
            <a:r>
              <a:rPr lang="en-US" sz="3600" baseline="30000" dirty="0">
                <a:latin typeface="Arial"/>
                <a:cs typeface="Arial"/>
              </a:rPr>
              <a:t> do </a:t>
            </a:r>
            <a:r>
              <a:rPr lang="en-US" sz="3600" baseline="30000" dirty="0" err="1">
                <a:latin typeface="Arial"/>
                <a:cs typeface="Arial"/>
              </a:rPr>
              <a:t>modo</a:t>
            </a:r>
            <a:r>
              <a:rPr lang="en-US" sz="3600" baseline="30000" dirty="0">
                <a:latin typeface="Arial"/>
                <a:cs typeface="Arial"/>
              </a:rPr>
              <a:t> de </a:t>
            </a:r>
            <a:r>
              <a:rPr lang="en-US" sz="3600" baseline="30000" dirty="0" err="1">
                <a:latin typeface="Arial"/>
                <a:cs typeface="Arial"/>
              </a:rPr>
              <a:t>operação</a:t>
            </a:r>
            <a:r>
              <a:rPr lang="en-US" sz="3600" baseline="30000" dirty="0">
                <a:latin typeface="Arial"/>
                <a:cs typeface="Arial"/>
              </a:rPr>
              <a:t>, </a:t>
            </a:r>
            <a:r>
              <a:rPr lang="en-US" sz="3600" baseline="30000" dirty="0" err="1">
                <a:latin typeface="Arial"/>
                <a:cs typeface="Arial"/>
              </a:rPr>
              <a:t>é</a:t>
            </a:r>
            <a:r>
              <a:rPr lang="en-US" sz="3600" baseline="30000" dirty="0">
                <a:latin typeface="Arial"/>
                <a:cs typeface="Arial"/>
              </a:rPr>
              <a:t> </a:t>
            </a:r>
            <a:r>
              <a:rPr lang="en-US" sz="3600" baseline="30000" dirty="0" err="1">
                <a:latin typeface="Arial"/>
                <a:cs typeface="Arial"/>
              </a:rPr>
              <a:t>feita</a:t>
            </a:r>
            <a:r>
              <a:rPr lang="en-US" sz="3600" baseline="30000" dirty="0">
                <a:latin typeface="Arial"/>
                <a:cs typeface="Arial"/>
              </a:rPr>
              <a:t> </a:t>
            </a:r>
            <a:r>
              <a:rPr lang="en-US" sz="3600" baseline="30000" dirty="0" err="1">
                <a:latin typeface="Arial"/>
                <a:cs typeface="Arial"/>
              </a:rPr>
              <a:t>através</a:t>
            </a:r>
            <a:r>
              <a:rPr lang="en-US" sz="3600" baseline="30000" dirty="0">
                <a:latin typeface="Arial"/>
                <a:cs typeface="Arial"/>
              </a:rPr>
              <a:t> dos bits: CS02, CS01, e CS00.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9776" y="130454"/>
            <a:ext cx="65873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Timer 0 </a:t>
            </a:r>
          </a:p>
          <a:p>
            <a:pPr algn="ctr"/>
            <a:r>
              <a:rPr lang="en-US" sz="3600" dirty="0" err="1">
                <a:solidFill>
                  <a:srgbClr val="FF0000"/>
                </a:solidFill>
              </a:rPr>
              <a:t>Temporizador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ou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Contador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625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7-10-27 às 17.01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88900"/>
            <a:ext cx="74930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166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75345" y="252033"/>
            <a:ext cx="8651979" cy="1097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aseline="30000" dirty="0"/>
              <a:t>9.3.1 REGISTRADORES DO TC0</a:t>
            </a:r>
          </a:p>
          <a:p>
            <a:r>
              <a:rPr lang="en-US" sz="2800" baseline="30000" dirty="0"/>
              <a:t>O </a:t>
            </a:r>
            <a:r>
              <a:rPr lang="en-US" sz="2800" baseline="30000" dirty="0" err="1"/>
              <a:t>controle</a:t>
            </a:r>
            <a:r>
              <a:rPr lang="en-US" sz="2800" baseline="30000" dirty="0"/>
              <a:t> do </a:t>
            </a:r>
            <a:r>
              <a:rPr lang="en-US" sz="2800" baseline="30000" dirty="0" err="1"/>
              <a:t>modo</a:t>
            </a:r>
            <a:r>
              <a:rPr lang="en-US" sz="2800" baseline="30000" dirty="0"/>
              <a:t> de </a:t>
            </a:r>
            <a:r>
              <a:rPr lang="en-US" sz="2800" baseline="30000" dirty="0" err="1"/>
              <a:t>operação</a:t>
            </a:r>
            <a:r>
              <a:rPr lang="en-US" sz="2800" baseline="30000" dirty="0"/>
              <a:t> do TC0 </a:t>
            </a:r>
            <a:r>
              <a:rPr lang="en-US" sz="2800" baseline="30000" dirty="0" err="1"/>
              <a:t>é</a:t>
            </a:r>
            <a:r>
              <a:rPr lang="en-US" sz="2800" baseline="30000" dirty="0"/>
              <a:t> </a:t>
            </a:r>
            <a:r>
              <a:rPr lang="en-US" sz="2800" baseline="30000" dirty="0" err="1"/>
              <a:t>feito</a:t>
            </a:r>
            <a:r>
              <a:rPr lang="en-US" sz="2800" baseline="30000" dirty="0"/>
              <a:t> </a:t>
            </a:r>
            <a:r>
              <a:rPr lang="en-US" sz="2800" baseline="30000" dirty="0" err="1"/>
              <a:t>nos</a:t>
            </a:r>
            <a:r>
              <a:rPr lang="en-US" sz="2800" baseline="30000" dirty="0"/>
              <a:t> </a:t>
            </a:r>
            <a:r>
              <a:rPr lang="en-US" sz="2800" baseline="30000" dirty="0" err="1"/>
              <a:t>registradores</a:t>
            </a:r>
            <a:r>
              <a:rPr lang="en-US" sz="2800" baseline="30000" dirty="0"/>
              <a:t> TCCR0A e TCCR0B (Timer/Counter Control 0 Register A e B).</a:t>
            </a:r>
            <a:endParaRPr lang="en-US" sz="2800" dirty="0"/>
          </a:p>
        </p:txBody>
      </p:sp>
      <p:pic>
        <p:nvPicPr>
          <p:cNvPr id="5" name="Picture 4" descr="Captura de Tela 2017-10-27 às 18.19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345" y="1170837"/>
            <a:ext cx="7797236" cy="1273018"/>
          </a:xfrm>
          <a:prstGeom prst="rect">
            <a:avLst/>
          </a:prstGeom>
        </p:spPr>
      </p:pic>
      <p:pic>
        <p:nvPicPr>
          <p:cNvPr id="6" name="Picture 5" descr="Captura de Tela 2017-10-27 às 18.20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344" y="2210800"/>
            <a:ext cx="7303592" cy="1715238"/>
          </a:xfrm>
          <a:prstGeom prst="rect">
            <a:avLst/>
          </a:prstGeom>
        </p:spPr>
      </p:pic>
      <p:pic>
        <p:nvPicPr>
          <p:cNvPr id="7" name="Picture 6" descr="Captura de Tela 2017-10-27 às 18.21.1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05" y="3789581"/>
            <a:ext cx="7496818" cy="1285825"/>
          </a:xfrm>
          <a:prstGeom prst="rect">
            <a:avLst/>
          </a:prstGeom>
        </p:spPr>
      </p:pic>
      <p:pic>
        <p:nvPicPr>
          <p:cNvPr id="8" name="Picture 7" descr="Captura de Tela 2017-10-27 às 18.21.3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887" y="5075406"/>
            <a:ext cx="6759425" cy="168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04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emplo_tim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70379"/>
            <a:ext cx="9144000" cy="56246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3470" y="437444"/>
            <a:ext cx="19935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/>
              <a:t>TIMER 0</a:t>
            </a:r>
          </a:p>
        </p:txBody>
      </p:sp>
    </p:spTree>
    <p:extLst>
      <p:ext uri="{BB962C8B-B14F-4D97-AF65-F5344CB8AC3E}">
        <p14:creationId xmlns:p14="http://schemas.microsoft.com/office/powerpoint/2010/main" val="1223193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6611" y="0"/>
            <a:ext cx="5126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Timer 0  -   </a:t>
            </a:r>
            <a:r>
              <a:rPr lang="en-US" sz="3600" dirty="0" err="1">
                <a:solidFill>
                  <a:srgbClr val="FF0000"/>
                </a:solidFill>
              </a:rPr>
              <a:t>Modo</a:t>
            </a:r>
            <a:r>
              <a:rPr lang="en-US" sz="3600" dirty="0">
                <a:solidFill>
                  <a:srgbClr val="FF0000"/>
                </a:solidFill>
              </a:rPr>
              <a:t> Normal: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520123"/>
            <a:ext cx="81216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/>
              <a:t>Contagem</a:t>
            </a:r>
            <a:r>
              <a:rPr lang="en-US" sz="3200" dirty="0"/>
              <a:t> </a:t>
            </a:r>
            <a:r>
              <a:rPr lang="en-US" sz="3200" dirty="0" err="1"/>
              <a:t>crescente</a:t>
            </a:r>
            <a:r>
              <a:rPr lang="en-US" sz="3200" dirty="0"/>
              <a:t> até valor </a:t>
            </a:r>
            <a:r>
              <a:rPr lang="en-US" sz="3200" dirty="0" err="1"/>
              <a:t>máximo</a:t>
            </a:r>
            <a:r>
              <a:rPr lang="en-US" sz="3200" dirty="0"/>
              <a:t> (255), </a:t>
            </a:r>
            <a:r>
              <a:rPr lang="en-US" sz="3200" dirty="0" err="1"/>
              <a:t>sem</a:t>
            </a:r>
            <a:r>
              <a:rPr lang="en-US" sz="3200" dirty="0"/>
              <a:t> </a:t>
            </a:r>
            <a:r>
              <a:rPr lang="en-US" sz="3200" dirty="0" err="1"/>
              <a:t>recarga</a:t>
            </a:r>
            <a:r>
              <a:rPr lang="en-US" sz="3200" dirty="0"/>
              <a:t> </a:t>
            </a:r>
            <a:r>
              <a:rPr lang="en-US" sz="3200" dirty="0" err="1"/>
              <a:t>automática</a:t>
            </a:r>
            <a:r>
              <a:rPr lang="en-US" sz="3200" dirty="0"/>
              <a:t>; </a:t>
            </a:r>
          </a:p>
        </p:txBody>
      </p:sp>
      <p:pic>
        <p:nvPicPr>
          <p:cNvPr id="3" name="Picture 2" descr="wave generation normal mod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138" y="3276072"/>
            <a:ext cx="6825907" cy="34732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2899" y="1597341"/>
            <a:ext cx="7873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– O </a:t>
            </a:r>
            <a:r>
              <a:rPr lang="en-US" sz="2400" dirty="0" err="1"/>
              <a:t>contador</a:t>
            </a:r>
            <a:r>
              <a:rPr lang="en-US" sz="2400" dirty="0"/>
              <a:t> </a:t>
            </a:r>
            <a:r>
              <a:rPr lang="en-US" sz="2400" dirty="0" err="1"/>
              <a:t>sempre</a:t>
            </a:r>
            <a:r>
              <a:rPr lang="en-US" sz="2400" dirty="0"/>
              <a:t> </a:t>
            </a:r>
            <a:r>
              <a:rPr lang="en-US" sz="2400" dirty="0" err="1"/>
              <a:t>incrementará</a:t>
            </a:r>
            <a:r>
              <a:rPr lang="en-US" sz="2400" dirty="0"/>
              <a:t>;</a:t>
            </a:r>
          </a:p>
          <a:p>
            <a:r>
              <a:rPr lang="en-US" sz="2400" dirty="0"/>
              <a:t>– </a:t>
            </a:r>
            <a:r>
              <a:rPr lang="en-US" sz="2400" dirty="0" err="1"/>
              <a:t>Interrupção</a:t>
            </a:r>
            <a:r>
              <a:rPr lang="en-US" sz="2400" dirty="0"/>
              <a:t> </a:t>
            </a:r>
            <a:r>
              <a:rPr lang="en-US" sz="2400" dirty="0" err="1"/>
              <a:t>quando</a:t>
            </a:r>
            <a:r>
              <a:rPr lang="en-US" sz="2400" dirty="0"/>
              <a:t> </a:t>
            </a:r>
            <a:r>
              <a:rPr lang="en-US" sz="2400" dirty="0" err="1"/>
              <a:t>atingir</a:t>
            </a:r>
            <a:r>
              <a:rPr lang="en-US" sz="2400" dirty="0"/>
              <a:t> o </a:t>
            </a:r>
            <a:r>
              <a:rPr lang="en-US" sz="2400" dirty="0" err="1"/>
              <a:t>topo</a:t>
            </a:r>
            <a:r>
              <a:rPr lang="en-US" sz="2400" dirty="0"/>
              <a:t>;</a:t>
            </a:r>
          </a:p>
          <a:p>
            <a:r>
              <a:rPr lang="en-US" sz="2400" dirty="0"/>
              <a:t>– </a:t>
            </a:r>
            <a:r>
              <a:rPr lang="en-US" sz="2400" dirty="0" err="1"/>
              <a:t>Interrupção</a:t>
            </a:r>
            <a:r>
              <a:rPr lang="en-US" sz="2400" dirty="0"/>
              <a:t> </a:t>
            </a:r>
            <a:r>
              <a:rPr lang="en-US" sz="2400" dirty="0" err="1"/>
              <a:t>quando</a:t>
            </a:r>
            <a:r>
              <a:rPr lang="en-US" sz="2400" dirty="0"/>
              <a:t> TCNT == OCR;</a:t>
            </a:r>
          </a:p>
          <a:p>
            <a:r>
              <a:rPr lang="en-US" sz="2400" dirty="0"/>
              <a:t>– </a:t>
            </a:r>
            <a:r>
              <a:rPr lang="en-US" sz="2400" dirty="0" err="1"/>
              <a:t>Pode</a:t>
            </a:r>
            <a:r>
              <a:rPr lang="en-US" sz="2400" dirty="0"/>
              <a:t> </a:t>
            </a:r>
            <a:r>
              <a:rPr lang="en-US" sz="2400" dirty="0" err="1"/>
              <a:t>setar</a:t>
            </a:r>
            <a:r>
              <a:rPr lang="en-US" sz="2400" dirty="0"/>
              <a:t>/</a:t>
            </a:r>
            <a:r>
              <a:rPr lang="en-US" sz="2400" dirty="0" err="1"/>
              <a:t>resetar</a:t>
            </a:r>
            <a:r>
              <a:rPr lang="en-US" sz="2400" dirty="0"/>
              <a:t>/toggle o </a:t>
            </a:r>
            <a:r>
              <a:rPr lang="en-US" sz="2400" dirty="0" err="1"/>
              <a:t>pino</a:t>
            </a:r>
            <a:r>
              <a:rPr lang="en-US" sz="2400" dirty="0"/>
              <a:t> OC </a:t>
            </a:r>
            <a:r>
              <a:rPr lang="en-US" sz="2400" dirty="0" err="1"/>
              <a:t>quando</a:t>
            </a:r>
            <a:r>
              <a:rPr lang="en-US" sz="2400" dirty="0"/>
              <a:t> TCNT == OCR;</a:t>
            </a:r>
          </a:p>
        </p:txBody>
      </p:sp>
    </p:spTree>
    <p:extLst>
      <p:ext uri="{BB962C8B-B14F-4D97-AF65-F5344CB8AC3E}">
        <p14:creationId xmlns:p14="http://schemas.microsoft.com/office/powerpoint/2010/main" val="35001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35666" y="203871"/>
            <a:ext cx="4222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Timer 0  -   </a:t>
            </a:r>
            <a:r>
              <a:rPr lang="en-US" sz="3600" dirty="0" err="1">
                <a:solidFill>
                  <a:srgbClr val="FF0000"/>
                </a:solidFill>
              </a:rPr>
              <a:t>Modo</a:t>
            </a:r>
            <a:r>
              <a:rPr lang="en-US" sz="3600" dirty="0">
                <a:solidFill>
                  <a:srgbClr val="FF0000"/>
                </a:solidFill>
              </a:rPr>
              <a:t> CTC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" name="Picture 1" descr="wave generation CTC1 mod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136" y="3149888"/>
            <a:ext cx="7959865" cy="36565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35667" y="855219"/>
            <a:ext cx="83396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aseline="30000" dirty="0"/>
              <a:t>: </a:t>
            </a:r>
            <a:r>
              <a:rPr lang="en-US" sz="2400" dirty="0"/>
              <a:t>O </a:t>
            </a:r>
            <a:r>
              <a:rPr lang="en-US" sz="2400" dirty="0" err="1"/>
              <a:t>contador</a:t>
            </a:r>
            <a:r>
              <a:rPr lang="en-US" sz="2400" dirty="0"/>
              <a:t> </a:t>
            </a:r>
            <a:r>
              <a:rPr lang="en-US" sz="2400" dirty="0" err="1"/>
              <a:t>sempre</a:t>
            </a:r>
            <a:r>
              <a:rPr lang="en-US" sz="2400" dirty="0"/>
              <a:t> </a:t>
            </a:r>
            <a:r>
              <a:rPr lang="en-US" sz="2400" dirty="0" err="1"/>
              <a:t>incrementara</a:t>
            </a:r>
            <a:r>
              <a:rPr lang="en-US" sz="2400" dirty="0"/>
              <a:t>́; </a:t>
            </a:r>
          </a:p>
          <a:p>
            <a:r>
              <a:rPr lang="en-US" sz="2400" dirty="0"/>
              <a:t>–  </a:t>
            </a:r>
            <a:r>
              <a:rPr lang="en-US" sz="2400" dirty="0" err="1"/>
              <a:t>Recomeça</a:t>
            </a:r>
            <a:r>
              <a:rPr lang="en-US" sz="2400" dirty="0"/>
              <a:t> a </a:t>
            </a:r>
            <a:r>
              <a:rPr lang="en-US" sz="2400" dirty="0" err="1"/>
              <a:t>contagem</a:t>
            </a:r>
            <a:r>
              <a:rPr lang="en-US" sz="2400" dirty="0"/>
              <a:t> </a:t>
            </a:r>
            <a:r>
              <a:rPr lang="en-US" sz="2400" dirty="0" err="1"/>
              <a:t>quando</a:t>
            </a:r>
            <a:r>
              <a:rPr lang="en-US" sz="2400" dirty="0"/>
              <a:t> TCNT == OCR; </a:t>
            </a:r>
          </a:p>
          <a:p>
            <a:r>
              <a:rPr lang="en-US" sz="2400" dirty="0"/>
              <a:t>–  </a:t>
            </a:r>
            <a:r>
              <a:rPr lang="en-US" sz="2400" dirty="0" err="1"/>
              <a:t>Usado</a:t>
            </a:r>
            <a:r>
              <a:rPr lang="en-US" sz="2400" dirty="0"/>
              <a:t> </a:t>
            </a:r>
            <a:r>
              <a:rPr lang="en-US" sz="2400" dirty="0" err="1"/>
              <a:t>para</a:t>
            </a:r>
            <a:r>
              <a:rPr lang="en-US" sz="2400" dirty="0"/>
              <a:t> </a:t>
            </a:r>
            <a:r>
              <a:rPr lang="en-US" sz="2400" dirty="0" err="1"/>
              <a:t>geração</a:t>
            </a:r>
            <a:r>
              <a:rPr lang="en-US" sz="2400" dirty="0"/>
              <a:t> de </a:t>
            </a:r>
            <a:r>
              <a:rPr lang="en-US" sz="2400" dirty="0" err="1"/>
              <a:t>onda</a:t>
            </a:r>
            <a:r>
              <a:rPr lang="en-US" sz="2400" dirty="0"/>
              <a:t> </a:t>
            </a:r>
            <a:r>
              <a:rPr lang="en-US" sz="2400" dirty="0" err="1"/>
              <a:t>quadrada</a:t>
            </a:r>
            <a:r>
              <a:rPr lang="en-US" sz="2400" dirty="0"/>
              <a:t> no </a:t>
            </a:r>
            <a:r>
              <a:rPr lang="en-US" sz="2400" dirty="0" err="1"/>
              <a:t>pino</a:t>
            </a:r>
            <a:r>
              <a:rPr lang="en-US" sz="2400" dirty="0"/>
              <a:t> OC (</a:t>
            </a:r>
            <a:r>
              <a:rPr lang="en-US" sz="2400" dirty="0" err="1"/>
              <a:t>quando</a:t>
            </a:r>
            <a:r>
              <a:rPr lang="en-US" sz="2400" dirty="0"/>
              <a:t> </a:t>
            </a:r>
            <a:r>
              <a:rPr lang="en-US" sz="2400" dirty="0" err="1"/>
              <a:t>habilitado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pino</a:t>
            </a:r>
            <a:r>
              <a:rPr lang="en-US" sz="2400" dirty="0"/>
              <a:t> de </a:t>
            </a:r>
            <a:r>
              <a:rPr lang="en-US" sz="2400" dirty="0" err="1"/>
              <a:t>saída</a:t>
            </a:r>
            <a:r>
              <a:rPr lang="en-US" sz="2400" dirty="0"/>
              <a:t>); </a:t>
            </a:r>
          </a:p>
          <a:p>
            <a:r>
              <a:rPr lang="en-US" sz="2400" dirty="0"/>
              <a:t>–  </a:t>
            </a:r>
            <a:r>
              <a:rPr lang="en-US" sz="2400" dirty="0" err="1"/>
              <a:t>Adequado</a:t>
            </a:r>
            <a:r>
              <a:rPr lang="en-US" sz="2400" dirty="0"/>
              <a:t> </a:t>
            </a:r>
            <a:r>
              <a:rPr lang="en-US" sz="2400" dirty="0" err="1"/>
              <a:t>para</a:t>
            </a:r>
            <a:r>
              <a:rPr lang="en-US" sz="2400" dirty="0"/>
              <a:t> </a:t>
            </a:r>
            <a:r>
              <a:rPr lang="en-US" sz="2400" dirty="0" err="1"/>
              <a:t>aplicações</a:t>
            </a:r>
            <a:r>
              <a:rPr lang="en-US" sz="2400" dirty="0"/>
              <a:t> </a:t>
            </a:r>
            <a:r>
              <a:rPr lang="en-US" sz="2400" dirty="0" err="1"/>
              <a:t>regulação</a:t>
            </a:r>
            <a:r>
              <a:rPr lang="en-US" sz="2400" dirty="0"/>
              <a:t> de </a:t>
            </a:r>
            <a:r>
              <a:rPr lang="en-US" sz="2400" dirty="0" err="1"/>
              <a:t>potência</a:t>
            </a:r>
            <a:r>
              <a:rPr lang="en-US" sz="2400" dirty="0"/>
              <a:t>, </a:t>
            </a:r>
            <a:r>
              <a:rPr lang="en-US" sz="2400" dirty="0" err="1"/>
              <a:t>retificação</a:t>
            </a:r>
            <a:r>
              <a:rPr lang="en-US" sz="2400" dirty="0"/>
              <a:t> e </a:t>
            </a:r>
            <a:r>
              <a:rPr lang="en-US" sz="2400" dirty="0" err="1"/>
              <a:t>outras</a:t>
            </a:r>
            <a:r>
              <a:rPr lang="en-US" sz="2400" dirty="0"/>
              <a:t> </a:t>
            </a:r>
            <a:r>
              <a:rPr lang="en-US" sz="2400" dirty="0" err="1"/>
              <a:t>usando</a:t>
            </a:r>
            <a:r>
              <a:rPr lang="en-US" sz="2400" dirty="0"/>
              <a:t> DACs; </a:t>
            </a:r>
          </a:p>
        </p:txBody>
      </p:sp>
    </p:spTree>
    <p:extLst>
      <p:ext uri="{BB962C8B-B14F-4D97-AF65-F5344CB8AC3E}">
        <p14:creationId xmlns:p14="http://schemas.microsoft.com/office/powerpoint/2010/main" val="3333058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Sinal de PWM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Um sinal PWM é uma onda quadrada com período definido</a:t>
            </a:r>
          </a:p>
          <a:p>
            <a:r>
              <a:rPr lang="pt-BR" dirty="0"/>
              <a:t>Onda quadrada é um sinal que permanece num nível baixo durante um tempo e num nível alto durante um tempo.</a:t>
            </a:r>
          </a:p>
          <a:p>
            <a:pPr lvl="1"/>
            <a:r>
              <a:rPr lang="pt-BR" dirty="0"/>
              <a:t>Um sinal de </a:t>
            </a:r>
            <a:r>
              <a:rPr lang="pt-BR" dirty="0" err="1"/>
              <a:t>clock</a:t>
            </a:r>
            <a:r>
              <a:rPr lang="pt-BR" dirty="0"/>
              <a:t> é um tipo de onda quadrada</a:t>
            </a:r>
          </a:p>
          <a:p>
            <a:r>
              <a:rPr lang="pt-BR" dirty="0"/>
              <a:t>No PWM os tempos em nível baixo/nível alto são complementares.</a:t>
            </a:r>
          </a:p>
          <a:p>
            <a:r>
              <a:rPr lang="pt-BR" dirty="0"/>
              <a:t>O controle do PWM visa, principalmente, controlar esses tempos</a:t>
            </a:r>
          </a:p>
          <a:p>
            <a:r>
              <a:rPr lang="pt-BR" dirty="0"/>
              <a:t>A razão entre o tempo ligado e o tempo do ciclo é conhecida como </a:t>
            </a:r>
            <a:r>
              <a:rPr lang="pt-BR" dirty="0" err="1"/>
              <a:t>duty</a:t>
            </a:r>
            <a:r>
              <a:rPr lang="pt-BR" dirty="0"/>
              <a:t> </a:t>
            </a:r>
            <a:r>
              <a:rPr lang="pt-BR" dirty="0" err="1"/>
              <a:t>cicle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59361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Sinal de PWM (exemplo)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86" y="1560892"/>
            <a:ext cx="6705602" cy="502247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4565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aptura de tela 2014-09-17 11.12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60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26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Sinal de PWM x Saída Analógica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Vantagens</a:t>
            </a:r>
          </a:p>
          <a:p>
            <a:pPr lvl="1"/>
            <a:r>
              <a:rPr lang="pt-BR" dirty="0"/>
              <a:t>Mais barato que uma saída analógica</a:t>
            </a:r>
          </a:p>
          <a:p>
            <a:pPr lvl="1"/>
            <a:r>
              <a:rPr lang="pt-BR" dirty="0"/>
              <a:t>Pode ser transformado numa saída analógica através de um filtro passa baixa</a:t>
            </a:r>
          </a:p>
          <a:p>
            <a:pPr lvl="1"/>
            <a:r>
              <a:rPr lang="pt-BR" dirty="0"/>
              <a:t>Para algumas situações o filtro não é necessário</a:t>
            </a:r>
          </a:p>
          <a:p>
            <a:pPr lvl="1"/>
            <a:r>
              <a:rPr lang="pt-BR" dirty="0"/>
              <a:t>Quando o dispositivo a ser controlado já possui um filtro passa baixa, normalmente por causa da sua construção física. </a:t>
            </a:r>
            <a:r>
              <a:rPr lang="pt-BR" dirty="0" err="1"/>
              <a:t>Ex</a:t>
            </a:r>
            <a:r>
              <a:rPr lang="pt-BR" dirty="0"/>
              <a:t>: aquecimento por resistências</a:t>
            </a:r>
          </a:p>
          <a:p>
            <a:r>
              <a:rPr lang="pt-BR" dirty="0"/>
              <a:t>Desvantagens</a:t>
            </a:r>
          </a:p>
          <a:p>
            <a:pPr lvl="1"/>
            <a:r>
              <a:rPr lang="pt-BR" dirty="0"/>
              <a:t>Não é uma saída analógica</a:t>
            </a:r>
          </a:p>
        </p:txBody>
      </p:sp>
    </p:spTree>
    <p:extLst>
      <p:ext uri="{BB962C8B-B14F-4D97-AF65-F5344CB8AC3E}">
        <p14:creationId xmlns:p14="http://schemas.microsoft.com/office/powerpoint/2010/main" val="2733180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Sinal de PWM x Saída Analógica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33" y="1511529"/>
            <a:ext cx="7882934" cy="383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/>
          <p:cNvSpPr>
            <a:spLocks noGrp="1"/>
          </p:cNvSpPr>
          <p:nvPr>
            <p:ph type="title"/>
          </p:nvPr>
        </p:nvSpPr>
        <p:spPr>
          <a:xfrm>
            <a:off x="609600" y="-214382"/>
            <a:ext cx="10972800" cy="1143000"/>
          </a:xfrm>
        </p:spPr>
        <p:txBody>
          <a:bodyPr/>
          <a:lstStyle/>
          <a:p>
            <a:r>
              <a:rPr lang="pt-BR" dirty="0"/>
              <a:t>Conversão PWM em analógico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09" y="3932050"/>
            <a:ext cx="4016909" cy="303029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390" y="3932050"/>
            <a:ext cx="3905222" cy="292594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0" y="815395"/>
            <a:ext cx="3974163" cy="3030299"/>
          </a:xfrm>
          <a:prstGeom prst="rect">
            <a:avLst/>
          </a:prstGeom>
        </p:spPr>
      </p:pic>
      <p:pic>
        <p:nvPicPr>
          <p:cNvPr id="12" name="Espaço Reservado para Conteúdo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763" y="815395"/>
            <a:ext cx="4087038" cy="303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1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Soft PWM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t-BR" dirty="0"/>
              <a:t>Inicialização do terminal de saída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Escolha do tempo de ciclo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Escolha do </a:t>
            </a:r>
            <a:r>
              <a:rPr lang="pt-BR" dirty="0" err="1"/>
              <a:t>duty</a:t>
            </a:r>
            <a:r>
              <a:rPr lang="pt-BR" dirty="0"/>
              <a:t> </a:t>
            </a:r>
            <a:r>
              <a:rPr lang="pt-BR" dirty="0" err="1"/>
              <a:t>cycle</a:t>
            </a:r>
            <a:endParaRPr lang="pt-BR" dirty="0"/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Liga-se a saída e inicia-se contagem de tempo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Quando o tempo for maior que o </a:t>
            </a:r>
            <a:r>
              <a:rPr lang="pt-BR" dirty="0" err="1"/>
              <a:t>duty</a:t>
            </a:r>
            <a:r>
              <a:rPr lang="pt-BR" dirty="0"/>
              <a:t> </a:t>
            </a:r>
            <a:r>
              <a:rPr lang="pt-BR" dirty="0" err="1"/>
              <a:t>cycle</a:t>
            </a:r>
            <a:r>
              <a:rPr lang="pt-BR" dirty="0"/>
              <a:t> desliga a saída</a:t>
            </a:r>
          </a:p>
          <a:p>
            <a:pPr marL="457200" indent="-457200">
              <a:buFont typeface="+mj-lt"/>
              <a:buAutoNum type="arabicPeriod"/>
            </a:pPr>
            <a:r>
              <a:rPr lang="pt-BR" dirty="0"/>
              <a:t>Quando o tempo acabar retorna ao passo 4</a:t>
            </a:r>
          </a:p>
        </p:txBody>
      </p:sp>
    </p:spTree>
    <p:extLst>
      <p:ext uri="{BB962C8B-B14F-4D97-AF65-F5344CB8AC3E}">
        <p14:creationId xmlns:p14="http://schemas.microsoft.com/office/powerpoint/2010/main" val="2468059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PWM por hardware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1524000" y="1122138"/>
            <a:ext cx="9098700" cy="4364263"/>
            <a:chOff x="215604" y="25"/>
            <a:chExt cx="7539334" cy="3616301"/>
          </a:xfrm>
        </p:grpSpPr>
        <p:grpSp>
          <p:nvGrpSpPr>
            <p:cNvPr id="5" name="Group 35"/>
            <p:cNvGrpSpPr>
              <a:grpSpLocks/>
            </p:cNvGrpSpPr>
            <p:nvPr/>
          </p:nvGrpSpPr>
          <p:grpSpPr bwMode="auto">
            <a:xfrm>
              <a:off x="395288" y="104775"/>
              <a:ext cx="3600450" cy="3424238"/>
              <a:chOff x="2487" y="1179"/>
              <a:chExt cx="959" cy="912"/>
            </a:xfrm>
          </p:grpSpPr>
          <p:sp>
            <p:nvSpPr>
              <p:cNvPr id="103" name="Rectangle 36"/>
              <p:cNvSpPr>
                <a:spLocks noChangeArrowheads="1"/>
              </p:cNvSpPr>
              <p:nvPr/>
            </p:nvSpPr>
            <p:spPr bwMode="auto">
              <a:xfrm>
                <a:off x="2487" y="1393"/>
                <a:ext cx="959" cy="35"/>
              </a:xfrm>
              <a:prstGeom prst="rect">
                <a:avLst/>
              </a:prstGeom>
              <a:solidFill>
                <a:srgbClr val="000000"/>
              </a:solidFill>
              <a:ln w="19080" cap="sq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pt-BR" altLang="pt-BR" sz="2800"/>
              </a:p>
            </p:txBody>
          </p:sp>
          <p:sp>
            <p:nvSpPr>
              <p:cNvPr id="104" name="Rectangle 37"/>
              <p:cNvSpPr>
                <a:spLocks noChangeArrowheads="1"/>
              </p:cNvSpPr>
              <p:nvPr/>
            </p:nvSpPr>
            <p:spPr bwMode="auto">
              <a:xfrm>
                <a:off x="2487" y="1484"/>
                <a:ext cx="959" cy="35"/>
              </a:xfrm>
              <a:prstGeom prst="rect">
                <a:avLst/>
              </a:prstGeom>
              <a:solidFill>
                <a:srgbClr val="000000"/>
              </a:solidFill>
              <a:ln w="19080" cap="sq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pt-BR" altLang="pt-BR" sz="2800"/>
              </a:p>
            </p:txBody>
          </p:sp>
          <p:sp>
            <p:nvSpPr>
              <p:cNvPr id="105" name="Rectangle 38"/>
              <p:cNvSpPr>
                <a:spLocks noChangeArrowheads="1"/>
              </p:cNvSpPr>
              <p:nvPr/>
            </p:nvSpPr>
            <p:spPr bwMode="auto">
              <a:xfrm>
                <a:off x="2487" y="1574"/>
                <a:ext cx="959" cy="35"/>
              </a:xfrm>
              <a:prstGeom prst="rect">
                <a:avLst/>
              </a:prstGeom>
              <a:solidFill>
                <a:srgbClr val="000000"/>
              </a:solidFill>
              <a:ln w="19080" cap="sq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pt-BR" altLang="pt-BR" sz="2800"/>
              </a:p>
            </p:txBody>
          </p:sp>
          <p:sp>
            <p:nvSpPr>
              <p:cNvPr id="106" name="Rectangle 39"/>
              <p:cNvSpPr>
                <a:spLocks noChangeArrowheads="1"/>
              </p:cNvSpPr>
              <p:nvPr/>
            </p:nvSpPr>
            <p:spPr bwMode="auto">
              <a:xfrm>
                <a:off x="2487" y="1665"/>
                <a:ext cx="959" cy="35"/>
              </a:xfrm>
              <a:prstGeom prst="rect">
                <a:avLst/>
              </a:prstGeom>
              <a:solidFill>
                <a:srgbClr val="000000"/>
              </a:solidFill>
              <a:ln w="19080" cap="sq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pt-BR" altLang="pt-BR" sz="2800"/>
              </a:p>
            </p:txBody>
          </p:sp>
          <p:sp>
            <p:nvSpPr>
              <p:cNvPr id="107" name="Rectangle 40"/>
              <p:cNvSpPr>
                <a:spLocks noChangeArrowheads="1"/>
              </p:cNvSpPr>
              <p:nvPr/>
            </p:nvSpPr>
            <p:spPr bwMode="auto">
              <a:xfrm>
                <a:off x="2487" y="1756"/>
                <a:ext cx="959" cy="35"/>
              </a:xfrm>
              <a:prstGeom prst="rect">
                <a:avLst/>
              </a:prstGeom>
              <a:solidFill>
                <a:srgbClr val="000000"/>
              </a:solidFill>
              <a:ln w="19080" cap="sq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pt-BR" altLang="pt-BR" sz="2800"/>
              </a:p>
            </p:txBody>
          </p:sp>
          <p:sp>
            <p:nvSpPr>
              <p:cNvPr id="108" name="Rectangle 41"/>
              <p:cNvSpPr>
                <a:spLocks noChangeArrowheads="1"/>
              </p:cNvSpPr>
              <p:nvPr/>
            </p:nvSpPr>
            <p:spPr bwMode="auto">
              <a:xfrm>
                <a:off x="2487" y="1847"/>
                <a:ext cx="959" cy="35"/>
              </a:xfrm>
              <a:prstGeom prst="rect">
                <a:avLst/>
              </a:prstGeom>
              <a:solidFill>
                <a:srgbClr val="000000"/>
              </a:solidFill>
              <a:ln w="19080" cap="sq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pt-BR" altLang="pt-BR" sz="2800"/>
              </a:p>
            </p:txBody>
          </p:sp>
          <p:sp>
            <p:nvSpPr>
              <p:cNvPr id="109" name="Rectangle 42"/>
              <p:cNvSpPr>
                <a:spLocks noChangeArrowheads="1"/>
              </p:cNvSpPr>
              <p:nvPr/>
            </p:nvSpPr>
            <p:spPr bwMode="auto">
              <a:xfrm>
                <a:off x="2730" y="1179"/>
                <a:ext cx="34" cy="912"/>
              </a:xfrm>
              <a:prstGeom prst="rect">
                <a:avLst/>
              </a:prstGeom>
              <a:solidFill>
                <a:srgbClr val="000000"/>
              </a:solidFill>
              <a:ln w="19080" cap="sq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pt-BR" altLang="pt-BR" sz="2800"/>
              </a:p>
            </p:txBody>
          </p:sp>
          <p:sp>
            <p:nvSpPr>
              <p:cNvPr id="110" name="Rectangle 43"/>
              <p:cNvSpPr>
                <a:spLocks noChangeArrowheads="1"/>
              </p:cNvSpPr>
              <p:nvPr/>
            </p:nvSpPr>
            <p:spPr bwMode="auto">
              <a:xfrm>
                <a:off x="2821" y="1179"/>
                <a:ext cx="34" cy="912"/>
              </a:xfrm>
              <a:prstGeom prst="rect">
                <a:avLst/>
              </a:prstGeom>
              <a:solidFill>
                <a:srgbClr val="000000"/>
              </a:solidFill>
              <a:ln w="19080" cap="sq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pt-BR" altLang="pt-BR" sz="2800"/>
              </a:p>
            </p:txBody>
          </p:sp>
          <p:sp>
            <p:nvSpPr>
              <p:cNvPr id="111" name="Rectangle 44"/>
              <p:cNvSpPr>
                <a:spLocks noChangeArrowheads="1"/>
              </p:cNvSpPr>
              <p:nvPr/>
            </p:nvSpPr>
            <p:spPr bwMode="auto">
              <a:xfrm>
                <a:off x="2912" y="1179"/>
                <a:ext cx="34" cy="912"/>
              </a:xfrm>
              <a:prstGeom prst="rect">
                <a:avLst/>
              </a:prstGeom>
              <a:solidFill>
                <a:srgbClr val="000000"/>
              </a:solidFill>
              <a:ln w="19080" cap="sq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pt-BR" altLang="pt-BR" sz="2800"/>
              </a:p>
            </p:txBody>
          </p:sp>
          <p:sp>
            <p:nvSpPr>
              <p:cNvPr id="112" name="Rectangle 45"/>
              <p:cNvSpPr>
                <a:spLocks noChangeArrowheads="1"/>
              </p:cNvSpPr>
              <p:nvPr/>
            </p:nvSpPr>
            <p:spPr bwMode="auto">
              <a:xfrm>
                <a:off x="3002" y="1179"/>
                <a:ext cx="34" cy="912"/>
              </a:xfrm>
              <a:prstGeom prst="rect">
                <a:avLst/>
              </a:prstGeom>
              <a:solidFill>
                <a:srgbClr val="000000"/>
              </a:solidFill>
              <a:ln w="19080" cap="sq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pt-BR" altLang="pt-BR" sz="2800"/>
              </a:p>
            </p:txBody>
          </p:sp>
          <p:sp>
            <p:nvSpPr>
              <p:cNvPr id="113" name="Rectangle 46"/>
              <p:cNvSpPr>
                <a:spLocks noChangeArrowheads="1"/>
              </p:cNvSpPr>
              <p:nvPr/>
            </p:nvSpPr>
            <p:spPr bwMode="auto">
              <a:xfrm>
                <a:off x="3093" y="1179"/>
                <a:ext cx="34" cy="912"/>
              </a:xfrm>
              <a:prstGeom prst="rect">
                <a:avLst/>
              </a:prstGeom>
              <a:solidFill>
                <a:srgbClr val="000000"/>
              </a:solidFill>
              <a:ln w="19080" cap="sq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pt-BR" altLang="pt-BR" sz="2800"/>
              </a:p>
            </p:txBody>
          </p:sp>
          <p:sp>
            <p:nvSpPr>
              <p:cNvPr id="114" name="Rectangle 47"/>
              <p:cNvSpPr>
                <a:spLocks noChangeArrowheads="1"/>
              </p:cNvSpPr>
              <p:nvPr/>
            </p:nvSpPr>
            <p:spPr bwMode="auto">
              <a:xfrm>
                <a:off x="3184" y="1179"/>
                <a:ext cx="34" cy="912"/>
              </a:xfrm>
              <a:prstGeom prst="rect">
                <a:avLst/>
              </a:prstGeom>
              <a:solidFill>
                <a:srgbClr val="000000"/>
              </a:solidFill>
              <a:ln w="19080" cap="sq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pt-BR" altLang="pt-BR" sz="2800"/>
              </a:p>
            </p:txBody>
          </p:sp>
          <p:sp>
            <p:nvSpPr>
              <p:cNvPr id="115" name="AutoShape 48"/>
              <p:cNvSpPr>
                <a:spLocks noChangeArrowheads="1"/>
              </p:cNvSpPr>
              <p:nvPr/>
            </p:nvSpPr>
            <p:spPr bwMode="auto">
              <a:xfrm>
                <a:off x="2631" y="1293"/>
                <a:ext cx="678" cy="678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4752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/>
              <a:lstStyle>
                <a:lvl1pPr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SzPct val="100000"/>
                  <a:defRPr/>
                </a:pPr>
                <a:endParaRPr lang="pt-BR" altLang="pt-BR" sz="4000" dirty="0"/>
              </a:p>
            </p:txBody>
          </p:sp>
        </p:grpSp>
        <p:sp>
          <p:nvSpPr>
            <p:cNvPr id="6" name="Retângulo 5"/>
            <p:cNvSpPr/>
            <p:nvPr/>
          </p:nvSpPr>
          <p:spPr>
            <a:xfrm>
              <a:off x="215604" y="847342"/>
              <a:ext cx="4832920" cy="2768984"/>
            </a:xfrm>
            <a:prstGeom prst="rect">
              <a:avLst/>
            </a:prstGeom>
            <a:gradFill>
              <a:gsLst>
                <a:gs pos="73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pt-BR" sz="2800"/>
            </a:p>
          </p:txBody>
        </p:sp>
        <p:sp>
          <p:nvSpPr>
            <p:cNvPr id="7" name="Retângulo 6"/>
            <p:cNvSpPr/>
            <p:nvPr/>
          </p:nvSpPr>
          <p:spPr>
            <a:xfrm>
              <a:off x="1381320" y="25"/>
              <a:ext cx="3109904" cy="3600425"/>
            </a:xfrm>
            <a:prstGeom prst="rect">
              <a:avLst/>
            </a:prstGeom>
            <a:gradFill>
              <a:gsLst>
                <a:gs pos="47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pt-BR" sz="2800"/>
            </a:p>
          </p:txBody>
        </p:sp>
        <p:sp>
          <p:nvSpPr>
            <p:cNvPr id="8" name="Retângulo 177"/>
            <p:cNvSpPr>
              <a:spLocks noChangeArrowheads="1"/>
            </p:cNvSpPr>
            <p:nvPr/>
          </p:nvSpPr>
          <p:spPr bwMode="auto">
            <a:xfrm>
              <a:off x="5322888" y="692150"/>
              <a:ext cx="2232025" cy="2698750"/>
            </a:xfrm>
            <a:prstGeom prst="rect">
              <a:avLst/>
            </a:prstGeom>
            <a:solidFill>
              <a:srgbClr val="FFFFFF"/>
            </a:solidFill>
            <a:ln w="18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9000" tIns="54000" rIns="99000" bIns="5400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>
                <a:buClrTx/>
              </a:pPr>
              <a:endParaRPr lang="pt-BR" altLang="pt-BR" sz="1800">
                <a:solidFill>
                  <a:srgbClr val="000000"/>
                </a:solidFill>
              </a:endParaRPr>
            </a:p>
          </p:txBody>
        </p:sp>
        <p:sp>
          <p:nvSpPr>
            <p:cNvPr id="9" name="Retângulo 56"/>
            <p:cNvSpPr>
              <a:spLocks noChangeArrowheads="1"/>
            </p:cNvSpPr>
            <p:nvPr/>
          </p:nvSpPr>
          <p:spPr bwMode="auto">
            <a:xfrm>
              <a:off x="5322888" y="215900"/>
              <a:ext cx="2232025" cy="473075"/>
            </a:xfrm>
            <a:prstGeom prst="rect">
              <a:avLst/>
            </a:prstGeom>
            <a:solidFill>
              <a:srgbClr val="0066CC"/>
            </a:solidFill>
            <a:ln w="18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9000" tIns="54000" rIns="99000" bIns="5400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>
                <a:lnSpc>
                  <a:spcPct val="93000"/>
                </a:lnSpc>
                <a:buClrTx/>
              </a:pPr>
              <a:r>
                <a:rPr lang="pt-BR" altLang="pt-BR" sz="1800" b="1">
                  <a:solidFill>
                    <a:srgbClr val="FFFFFF"/>
                  </a:solidFill>
                  <a:latin typeface="Arial" panose="020B0604020202020204" pitchFamily="34" charset="0"/>
                  <a:cs typeface="Arial Unicode MS" panose="020B0604020202020204" pitchFamily="34" charset="-128"/>
                </a:rPr>
                <a:t>memória</a:t>
              </a:r>
            </a:p>
          </p:txBody>
        </p:sp>
        <p:sp>
          <p:nvSpPr>
            <p:cNvPr id="10" name="Rectangle 50"/>
            <p:cNvSpPr>
              <a:spLocks noChangeArrowheads="1"/>
            </p:cNvSpPr>
            <p:nvPr/>
          </p:nvSpPr>
          <p:spPr bwMode="auto">
            <a:xfrm>
              <a:off x="6862763" y="2102485"/>
              <a:ext cx="892175" cy="285750"/>
            </a:xfrm>
            <a:prstGeom prst="rect">
              <a:avLst/>
            </a:prstGeom>
            <a:solidFill>
              <a:srgbClr val="0066CC"/>
            </a:solidFill>
            <a:ln w="18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9000" tIns="54000" rIns="99000" bIns="5400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>
                <a:lnSpc>
                  <a:spcPct val="93000"/>
                </a:lnSpc>
                <a:buClrTx/>
                <a:buFontTx/>
                <a:buNone/>
              </a:pPr>
              <a:r>
                <a:rPr lang="pt-BR" altLang="pt-BR" sz="1800" b="1">
                  <a:solidFill>
                    <a:srgbClr val="FFFFFF"/>
                  </a:solidFill>
                  <a:latin typeface="Arial" panose="020B0604020202020204" pitchFamily="34" charset="0"/>
                  <a:cs typeface="Arial Unicode MS" panose="020B0604020202020204" pitchFamily="34" charset="-128"/>
                </a:rPr>
                <a:t>reiniciar</a:t>
              </a:r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833438" y="1261497"/>
              <a:ext cx="127000" cy="1143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pt-BR" sz="2800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1649413" y="444500"/>
              <a:ext cx="127000" cy="1127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pt-BR" sz="2800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2000250" y="444500"/>
              <a:ext cx="127000" cy="1127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defRPr/>
              </a:pPr>
              <a:endParaRPr lang="pt-BR" sz="2800"/>
            </a:p>
          </p:txBody>
        </p:sp>
        <p:grpSp>
          <p:nvGrpSpPr>
            <p:cNvPr id="14" name="Grupo 90"/>
            <p:cNvGrpSpPr>
              <a:grpSpLocks/>
            </p:cNvGrpSpPr>
            <p:nvPr/>
          </p:nvGrpSpPr>
          <p:grpSpPr bwMode="auto">
            <a:xfrm>
              <a:off x="5400179" y="2102485"/>
              <a:ext cx="1460500" cy="285750"/>
              <a:chOff x="3230064" y="997347"/>
              <a:chExt cx="1459910" cy="285750"/>
            </a:xfrm>
          </p:grpSpPr>
          <p:sp>
            <p:nvSpPr>
              <p:cNvPr id="95" name="Rectangle 50"/>
              <p:cNvSpPr>
                <a:spLocks noChangeArrowheads="1"/>
              </p:cNvSpPr>
              <p:nvPr/>
            </p:nvSpPr>
            <p:spPr bwMode="auto">
              <a:xfrm>
                <a:off x="3230064" y="997347"/>
                <a:ext cx="180361" cy="285750"/>
              </a:xfrm>
              <a:prstGeom prst="rect">
                <a:avLst/>
              </a:prstGeom>
              <a:solidFill>
                <a:srgbClr val="FFFFFF"/>
              </a:solidFill>
              <a:ln w="18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Rectangle 50"/>
              <p:cNvSpPr>
                <a:spLocks noChangeArrowheads="1"/>
              </p:cNvSpPr>
              <p:nvPr/>
            </p:nvSpPr>
            <p:spPr bwMode="auto">
              <a:xfrm>
                <a:off x="3412857" y="997347"/>
                <a:ext cx="180361" cy="285750"/>
              </a:xfrm>
              <a:prstGeom prst="rect">
                <a:avLst/>
              </a:prstGeom>
              <a:solidFill>
                <a:srgbClr val="FFFFFF"/>
              </a:solidFill>
              <a:ln w="18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Rectangle 50"/>
              <p:cNvSpPr>
                <a:spLocks noChangeArrowheads="1"/>
              </p:cNvSpPr>
              <p:nvPr/>
            </p:nvSpPr>
            <p:spPr bwMode="auto">
              <a:xfrm>
                <a:off x="3595650" y="997347"/>
                <a:ext cx="180361" cy="285750"/>
              </a:xfrm>
              <a:prstGeom prst="rect">
                <a:avLst/>
              </a:prstGeom>
              <a:solidFill>
                <a:schemeClr val="bg1"/>
              </a:solidFill>
              <a:ln w="18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Rectangle 50"/>
              <p:cNvSpPr>
                <a:spLocks noChangeArrowheads="1"/>
              </p:cNvSpPr>
              <p:nvPr/>
            </p:nvSpPr>
            <p:spPr bwMode="auto">
              <a:xfrm>
                <a:off x="3778443" y="997347"/>
                <a:ext cx="180361" cy="285750"/>
              </a:xfrm>
              <a:prstGeom prst="rect">
                <a:avLst/>
              </a:prstGeom>
              <a:solidFill>
                <a:srgbClr val="FFFFFF"/>
              </a:solidFill>
              <a:ln w="18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Rectangle 50"/>
              <p:cNvSpPr>
                <a:spLocks noChangeArrowheads="1"/>
              </p:cNvSpPr>
              <p:nvPr/>
            </p:nvSpPr>
            <p:spPr bwMode="auto">
              <a:xfrm>
                <a:off x="3961236" y="997347"/>
                <a:ext cx="180361" cy="285750"/>
              </a:xfrm>
              <a:prstGeom prst="rect">
                <a:avLst/>
              </a:prstGeom>
              <a:solidFill>
                <a:schemeClr val="bg1"/>
              </a:solidFill>
              <a:ln w="18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Rectangle 50"/>
              <p:cNvSpPr>
                <a:spLocks noChangeArrowheads="1"/>
              </p:cNvSpPr>
              <p:nvPr/>
            </p:nvSpPr>
            <p:spPr bwMode="auto">
              <a:xfrm>
                <a:off x="4144029" y="997347"/>
                <a:ext cx="180361" cy="285750"/>
              </a:xfrm>
              <a:prstGeom prst="rect">
                <a:avLst/>
              </a:prstGeom>
              <a:solidFill>
                <a:srgbClr val="FFFFFF"/>
              </a:solidFill>
              <a:ln w="18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Rectangle 50"/>
              <p:cNvSpPr>
                <a:spLocks noChangeArrowheads="1"/>
              </p:cNvSpPr>
              <p:nvPr/>
            </p:nvSpPr>
            <p:spPr bwMode="auto">
              <a:xfrm>
                <a:off x="4326822" y="997347"/>
                <a:ext cx="180361" cy="285750"/>
              </a:xfrm>
              <a:prstGeom prst="rect">
                <a:avLst/>
              </a:prstGeom>
              <a:solidFill>
                <a:srgbClr val="FFFFFF"/>
              </a:solidFill>
              <a:ln w="18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Rectangle 50"/>
              <p:cNvSpPr>
                <a:spLocks noChangeArrowheads="1"/>
              </p:cNvSpPr>
              <p:nvPr/>
            </p:nvSpPr>
            <p:spPr bwMode="auto">
              <a:xfrm>
                <a:off x="4509613" y="997347"/>
                <a:ext cx="180361" cy="285750"/>
              </a:xfrm>
              <a:prstGeom prst="rect">
                <a:avLst/>
              </a:prstGeom>
              <a:solidFill>
                <a:srgbClr val="FFFFFF"/>
              </a:solidFill>
              <a:ln w="18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8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5" name="Grupo 26"/>
            <p:cNvGrpSpPr>
              <a:grpSpLocks/>
            </p:cNvGrpSpPr>
            <p:nvPr/>
          </p:nvGrpSpPr>
          <p:grpSpPr bwMode="auto">
            <a:xfrm rot="10800000">
              <a:off x="3322861" y="1790700"/>
              <a:ext cx="565150" cy="590090"/>
              <a:chOff x="3311947" y="1842229"/>
              <a:chExt cx="676133" cy="707541"/>
            </a:xfrm>
          </p:grpSpPr>
          <p:sp>
            <p:nvSpPr>
              <p:cNvPr id="90" name="Triângulo isósceles 89"/>
              <p:cNvSpPr/>
              <p:nvPr/>
            </p:nvSpPr>
            <p:spPr>
              <a:xfrm rot="5400000">
                <a:off x="3303570" y="1895649"/>
                <a:ext cx="702383" cy="60586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pt-BR" sz="2800" dirty="0"/>
              </a:p>
            </p:txBody>
          </p:sp>
          <p:sp>
            <p:nvSpPr>
              <p:cNvPr id="91" name="CaixaDeTexto 19"/>
              <p:cNvSpPr txBox="1">
                <a:spLocks noChangeArrowheads="1"/>
              </p:cNvSpPr>
              <p:nvPr/>
            </p:nvSpPr>
            <p:spPr bwMode="auto">
              <a:xfrm>
                <a:off x="3372208" y="1842229"/>
                <a:ext cx="514410" cy="6421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pt-BR" altLang="pt-BR" sz="3600" dirty="0"/>
                  <a:t>&gt;</a:t>
                </a:r>
              </a:p>
            </p:txBody>
          </p:sp>
          <p:sp>
            <p:nvSpPr>
              <p:cNvPr id="92" name="Retângulo 91"/>
              <p:cNvSpPr/>
              <p:nvPr/>
            </p:nvSpPr>
            <p:spPr>
              <a:xfrm>
                <a:off x="3311947" y="1984438"/>
                <a:ext cx="83567" cy="47587"/>
              </a:xfrm>
              <a:prstGeom prst="rect">
                <a:avLst/>
              </a:prstGeom>
              <a:solidFill>
                <a:schemeClr val="accent1"/>
              </a:solidFill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pt-BR" sz="2800"/>
              </a:p>
            </p:txBody>
          </p:sp>
          <p:sp>
            <p:nvSpPr>
              <p:cNvPr id="93" name="Retângulo 92"/>
              <p:cNvSpPr/>
              <p:nvPr/>
            </p:nvSpPr>
            <p:spPr>
              <a:xfrm>
                <a:off x="3311947" y="2367037"/>
                <a:ext cx="83567" cy="45683"/>
              </a:xfrm>
              <a:prstGeom prst="rect">
                <a:avLst/>
              </a:prstGeom>
              <a:solidFill>
                <a:schemeClr val="accent1"/>
              </a:solidFill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pt-BR" sz="2800"/>
              </a:p>
            </p:txBody>
          </p:sp>
          <p:sp>
            <p:nvSpPr>
              <p:cNvPr id="94" name="Retângulo 93"/>
              <p:cNvSpPr/>
              <p:nvPr/>
            </p:nvSpPr>
            <p:spPr>
              <a:xfrm>
                <a:off x="3904513" y="2172883"/>
                <a:ext cx="83567" cy="47586"/>
              </a:xfrm>
              <a:prstGeom prst="rect">
                <a:avLst/>
              </a:prstGeom>
              <a:solidFill>
                <a:schemeClr val="accent1"/>
              </a:solidFill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pt-BR" sz="2800"/>
              </a:p>
            </p:txBody>
          </p:sp>
        </p:grpSp>
        <p:sp>
          <p:nvSpPr>
            <p:cNvPr id="16" name="CaixaDeTexto 3109"/>
            <p:cNvSpPr txBox="1">
              <a:spLocks noChangeArrowheads="1"/>
            </p:cNvSpPr>
            <p:nvPr/>
          </p:nvSpPr>
          <p:spPr bwMode="auto">
            <a:xfrm>
              <a:off x="4970463" y="1258888"/>
              <a:ext cx="153071" cy="433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pt-BR" altLang="pt-BR" sz="2800"/>
            </a:p>
          </p:txBody>
        </p:sp>
        <p:grpSp>
          <p:nvGrpSpPr>
            <p:cNvPr id="17" name="Group 83"/>
            <p:cNvGrpSpPr>
              <a:grpSpLocks noChangeAspect="1"/>
            </p:cNvGrpSpPr>
            <p:nvPr/>
          </p:nvGrpSpPr>
          <p:grpSpPr bwMode="auto">
            <a:xfrm>
              <a:off x="4608513" y="1008063"/>
              <a:ext cx="431800" cy="519112"/>
              <a:chOff x="368" y="1830"/>
              <a:chExt cx="272" cy="327"/>
            </a:xfrm>
          </p:grpSpPr>
          <p:sp>
            <p:nvSpPr>
              <p:cNvPr id="69" name="AutoShape 82"/>
              <p:cNvSpPr>
                <a:spLocks noChangeAspect="1" noChangeArrowheads="1" noTextEdit="1"/>
              </p:cNvSpPr>
              <p:nvPr/>
            </p:nvSpPr>
            <p:spPr bwMode="auto">
              <a:xfrm>
                <a:off x="368" y="1830"/>
                <a:ext cx="272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sz="2800"/>
              </a:p>
            </p:txBody>
          </p:sp>
          <p:sp>
            <p:nvSpPr>
              <p:cNvPr id="70" name="Freeform 84"/>
              <p:cNvSpPr>
                <a:spLocks/>
              </p:cNvSpPr>
              <p:nvPr/>
            </p:nvSpPr>
            <p:spPr bwMode="auto">
              <a:xfrm>
                <a:off x="378" y="1895"/>
                <a:ext cx="252" cy="252"/>
              </a:xfrm>
              <a:custGeom>
                <a:avLst/>
                <a:gdLst>
                  <a:gd name="T0" fmla="*/ 252 w 12332"/>
                  <a:gd name="T1" fmla="*/ 135 h 12321"/>
                  <a:gd name="T2" fmla="*/ 249 w 12332"/>
                  <a:gd name="T3" fmla="*/ 154 h 12321"/>
                  <a:gd name="T4" fmla="*/ 244 w 12332"/>
                  <a:gd name="T5" fmla="*/ 171 h 12321"/>
                  <a:gd name="T6" fmla="*/ 236 w 12332"/>
                  <a:gd name="T7" fmla="*/ 188 h 12321"/>
                  <a:gd name="T8" fmla="*/ 225 w 12332"/>
                  <a:gd name="T9" fmla="*/ 203 h 12321"/>
                  <a:gd name="T10" fmla="*/ 215 w 12332"/>
                  <a:gd name="T11" fmla="*/ 215 h 12321"/>
                  <a:gd name="T12" fmla="*/ 203 w 12332"/>
                  <a:gd name="T13" fmla="*/ 225 h 12321"/>
                  <a:gd name="T14" fmla="*/ 188 w 12332"/>
                  <a:gd name="T15" fmla="*/ 236 h 12321"/>
                  <a:gd name="T16" fmla="*/ 171 w 12332"/>
                  <a:gd name="T17" fmla="*/ 244 h 12321"/>
                  <a:gd name="T18" fmla="*/ 154 w 12332"/>
                  <a:gd name="T19" fmla="*/ 249 h 12321"/>
                  <a:gd name="T20" fmla="*/ 135 w 12332"/>
                  <a:gd name="T21" fmla="*/ 252 h 12321"/>
                  <a:gd name="T22" fmla="*/ 123 w 12332"/>
                  <a:gd name="T23" fmla="*/ 252 h 12321"/>
                  <a:gd name="T24" fmla="*/ 104 w 12332"/>
                  <a:gd name="T25" fmla="*/ 250 h 12321"/>
                  <a:gd name="T26" fmla="*/ 86 w 12332"/>
                  <a:gd name="T27" fmla="*/ 246 h 12321"/>
                  <a:gd name="T28" fmla="*/ 69 w 12332"/>
                  <a:gd name="T29" fmla="*/ 239 h 12321"/>
                  <a:gd name="T30" fmla="*/ 54 w 12332"/>
                  <a:gd name="T31" fmla="*/ 229 h 12321"/>
                  <a:gd name="T32" fmla="*/ 39 w 12332"/>
                  <a:gd name="T33" fmla="*/ 217 h 12321"/>
                  <a:gd name="T34" fmla="*/ 31 w 12332"/>
                  <a:gd name="T35" fmla="*/ 208 h 12321"/>
                  <a:gd name="T36" fmla="*/ 19 w 12332"/>
                  <a:gd name="T37" fmla="*/ 193 h 12321"/>
                  <a:gd name="T38" fmla="*/ 11 w 12332"/>
                  <a:gd name="T39" fmla="*/ 177 h 12321"/>
                  <a:gd name="T40" fmla="*/ 5 w 12332"/>
                  <a:gd name="T41" fmla="*/ 160 h 12321"/>
                  <a:gd name="T42" fmla="*/ 1 w 12332"/>
                  <a:gd name="T43" fmla="*/ 142 h 12321"/>
                  <a:gd name="T44" fmla="*/ 0 w 12332"/>
                  <a:gd name="T45" fmla="*/ 126 h 12321"/>
                  <a:gd name="T46" fmla="*/ 1 w 12332"/>
                  <a:gd name="T47" fmla="*/ 110 h 12321"/>
                  <a:gd name="T48" fmla="*/ 5 w 12332"/>
                  <a:gd name="T49" fmla="*/ 92 h 12321"/>
                  <a:gd name="T50" fmla="*/ 11 w 12332"/>
                  <a:gd name="T51" fmla="*/ 75 h 12321"/>
                  <a:gd name="T52" fmla="*/ 19 w 12332"/>
                  <a:gd name="T53" fmla="*/ 59 h 12321"/>
                  <a:gd name="T54" fmla="*/ 31 w 12332"/>
                  <a:gd name="T55" fmla="*/ 44 h 12321"/>
                  <a:gd name="T56" fmla="*/ 39 w 12332"/>
                  <a:gd name="T57" fmla="*/ 35 h 12321"/>
                  <a:gd name="T58" fmla="*/ 54 w 12332"/>
                  <a:gd name="T59" fmla="*/ 23 h 12321"/>
                  <a:gd name="T60" fmla="*/ 69 w 12332"/>
                  <a:gd name="T61" fmla="*/ 13 h 12321"/>
                  <a:gd name="T62" fmla="*/ 86 w 12332"/>
                  <a:gd name="T63" fmla="*/ 6 h 12321"/>
                  <a:gd name="T64" fmla="*/ 104 w 12332"/>
                  <a:gd name="T65" fmla="*/ 2 h 12321"/>
                  <a:gd name="T66" fmla="*/ 123 w 12332"/>
                  <a:gd name="T67" fmla="*/ 0 h 12321"/>
                  <a:gd name="T68" fmla="*/ 135 w 12332"/>
                  <a:gd name="T69" fmla="*/ 0 h 12321"/>
                  <a:gd name="T70" fmla="*/ 154 w 12332"/>
                  <a:gd name="T71" fmla="*/ 3 h 12321"/>
                  <a:gd name="T72" fmla="*/ 171 w 12332"/>
                  <a:gd name="T73" fmla="*/ 8 h 12321"/>
                  <a:gd name="T74" fmla="*/ 188 w 12332"/>
                  <a:gd name="T75" fmla="*/ 16 h 12321"/>
                  <a:gd name="T76" fmla="*/ 203 w 12332"/>
                  <a:gd name="T77" fmla="*/ 27 h 12321"/>
                  <a:gd name="T78" fmla="*/ 215 w 12332"/>
                  <a:gd name="T79" fmla="*/ 37 h 12321"/>
                  <a:gd name="T80" fmla="*/ 225 w 12332"/>
                  <a:gd name="T81" fmla="*/ 49 h 12321"/>
                  <a:gd name="T82" fmla="*/ 236 w 12332"/>
                  <a:gd name="T83" fmla="*/ 64 h 12321"/>
                  <a:gd name="T84" fmla="*/ 244 w 12332"/>
                  <a:gd name="T85" fmla="*/ 81 h 12321"/>
                  <a:gd name="T86" fmla="*/ 249 w 12332"/>
                  <a:gd name="T87" fmla="*/ 98 h 12321"/>
                  <a:gd name="T88" fmla="*/ 252 w 12332"/>
                  <a:gd name="T89" fmla="*/ 117 h 12321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2332" h="12321">
                    <a:moveTo>
                      <a:pt x="12332" y="6160"/>
                    </a:moveTo>
                    <a:lnTo>
                      <a:pt x="12331" y="6313"/>
                    </a:lnTo>
                    <a:lnTo>
                      <a:pt x="12316" y="6618"/>
                    </a:lnTo>
                    <a:lnTo>
                      <a:pt x="12286" y="6921"/>
                    </a:lnTo>
                    <a:lnTo>
                      <a:pt x="12241" y="7219"/>
                    </a:lnTo>
                    <a:lnTo>
                      <a:pt x="12182" y="7516"/>
                    </a:lnTo>
                    <a:lnTo>
                      <a:pt x="12109" y="7808"/>
                    </a:lnTo>
                    <a:lnTo>
                      <a:pt x="12021" y="8095"/>
                    </a:lnTo>
                    <a:lnTo>
                      <a:pt x="11920" y="8379"/>
                    </a:lnTo>
                    <a:lnTo>
                      <a:pt x="11804" y="8656"/>
                    </a:lnTo>
                    <a:lnTo>
                      <a:pt x="11676" y="8928"/>
                    </a:lnTo>
                    <a:lnTo>
                      <a:pt x="11534" y="9193"/>
                    </a:lnTo>
                    <a:lnTo>
                      <a:pt x="11379" y="9452"/>
                    </a:lnTo>
                    <a:lnTo>
                      <a:pt x="11212" y="9703"/>
                    </a:lnTo>
                    <a:lnTo>
                      <a:pt x="11031" y="9947"/>
                    </a:lnTo>
                    <a:lnTo>
                      <a:pt x="10839" y="10181"/>
                    </a:lnTo>
                    <a:lnTo>
                      <a:pt x="10634" y="10408"/>
                    </a:lnTo>
                    <a:lnTo>
                      <a:pt x="10527" y="10517"/>
                    </a:lnTo>
                    <a:lnTo>
                      <a:pt x="10418" y="10624"/>
                    </a:lnTo>
                    <a:lnTo>
                      <a:pt x="10191" y="10829"/>
                    </a:lnTo>
                    <a:lnTo>
                      <a:pt x="9955" y="11022"/>
                    </a:lnTo>
                    <a:lnTo>
                      <a:pt x="9713" y="11202"/>
                    </a:lnTo>
                    <a:lnTo>
                      <a:pt x="9460" y="11369"/>
                    </a:lnTo>
                    <a:lnTo>
                      <a:pt x="9202" y="11524"/>
                    </a:lnTo>
                    <a:lnTo>
                      <a:pt x="8936" y="11665"/>
                    </a:lnTo>
                    <a:lnTo>
                      <a:pt x="8665" y="11793"/>
                    </a:lnTo>
                    <a:lnTo>
                      <a:pt x="8387" y="11909"/>
                    </a:lnTo>
                    <a:lnTo>
                      <a:pt x="8103" y="12011"/>
                    </a:lnTo>
                    <a:lnTo>
                      <a:pt x="7816" y="12098"/>
                    </a:lnTo>
                    <a:lnTo>
                      <a:pt x="7523" y="12172"/>
                    </a:lnTo>
                    <a:lnTo>
                      <a:pt x="7227" y="12231"/>
                    </a:lnTo>
                    <a:lnTo>
                      <a:pt x="6927" y="12275"/>
                    </a:lnTo>
                    <a:lnTo>
                      <a:pt x="6625" y="12305"/>
                    </a:lnTo>
                    <a:lnTo>
                      <a:pt x="6320" y="12320"/>
                    </a:lnTo>
                    <a:lnTo>
                      <a:pt x="6166" y="12321"/>
                    </a:lnTo>
                    <a:lnTo>
                      <a:pt x="6013" y="12320"/>
                    </a:lnTo>
                    <a:lnTo>
                      <a:pt x="5708" y="12305"/>
                    </a:lnTo>
                    <a:lnTo>
                      <a:pt x="5406" y="12275"/>
                    </a:lnTo>
                    <a:lnTo>
                      <a:pt x="5106" y="12231"/>
                    </a:lnTo>
                    <a:lnTo>
                      <a:pt x="4809" y="12172"/>
                    </a:lnTo>
                    <a:lnTo>
                      <a:pt x="4517" y="12098"/>
                    </a:lnTo>
                    <a:lnTo>
                      <a:pt x="4230" y="12011"/>
                    </a:lnTo>
                    <a:lnTo>
                      <a:pt x="3946" y="11909"/>
                    </a:lnTo>
                    <a:lnTo>
                      <a:pt x="3668" y="11793"/>
                    </a:lnTo>
                    <a:lnTo>
                      <a:pt x="3396" y="11665"/>
                    </a:lnTo>
                    <a:lnTo>
                      <a:pt x="3131" y="11524"/>
                    </a:lnTo>
                    <a:lnTo>
                      <a:pt x="2871" y="11369"/>
                    </a:lnTo>
                    <a:lnTo>
                      <a:pt x="2620" y="11202"/>
                    </a:lnTo>
                    <a:lnTo>
                      <a:pt x="2377" y="11022"/>
                    </a:lnTo>
                    <a:lnTo>
                      <a:pt x="2142" y="10829"/>
                    </a:lnTo>
                    <a:lnTo>
                      <a:pt x="1915" y="10624"/>
                    </a:lnTo>
                    <a:lnTo>
                      <a:pt x="1806" y="10517"/>
                    </a:lnTo>
                    <a:lnTo>
                      <a:pt x="1699" y="10408"/>
                    </a:lnTo>
                    <a:lnTo>
                      <a:pt x="1494" y="10181"/>
                    </a:lnTo>
                    <a:lnTo>
                      <a:pt x="1301" y="9947"/>
                    </a:lnTo>
                    <a:lnTo>
                      <a:pt x="1121" y="9703"/>
                    </a:lnTo>
                    <a:lnTo>
                      <a:pt x="953" y="9452"/>
                    </a:lnTo>
                    <a:lnTo>
                      <a:pt x="799" y="9193"/>
                    </a:lnTo>
                    <a:lnTo>
                      <a:pt x="657" y="8928"/>
                    </a:lnTo>
                    <a:lnTo>
                      <a:pt x="529" y="8656"/>
                    </a:lnTo>
                    <a:lnTo>
                      <a:pt x="413" y="8379"/>
                    </a:lnTo>
                    <a:lnTo>
                      <a:pt x="311" y="8095"/>
                    </a:lnTo>
                    <a:lnTo>
                      <a:pt x="224" y="7808"/>
                    </a:lnTo>
                    <a:lnTo>
                      <a:pt x="150" y="7516"/>
                    </a:lnTo>
                    <a:lnTo>
                      <a:pt x="91" y="7219"/>
                    </a:lnTo>
                    <a:lnTo>
                      <a:pt x="47" y="6921"/>
                    </a:lnTo>
                    <a:lnTo>
                      <a:pt x="16" y="6618"/>
                    </a:lnTo>
                    <a:lnTo>
                      <a:pt x="1" y="6313"/>
                    </a:lnTo>
                    <a:lnTo>
                      <a:pt x="0" y="6160"/>
                    </a:lnTo>
                    <a:lnTo>
                      <a:pt x="1" y="6007"/>
                    </a:lnTo>
                    <a:lnTo>
                      <a:pt x="16" y="5702"/>
                    </a:lnTo>
                    <a:lnTo>
                      <a:pt x="47" y="5400"/>
                    </a:lnTo>
                    <a:lnTo>
                      <a:pt x="91" y="5101"/>
                    </a:lnTo>
                    <a:lnTo>
                      <a:pt x="150" y="4805"/>
                    </a:lnTo>
                    <a:lnTo>
                      <a:pt x="224" y="4512"/>
                    </a:lnTo>
                    <a:lnTo>
                      <a:pt x="311" y="4225"/>
                    </a:lnTo>
                    <a:lnTo>
                      <a:pt x="413" y="3941"/>
                    </a:lnTo>
                    <a:lnTo>
                      <a:pt x="529" y="3664"/>
                    </a:lnTo>
                    <a:lnTo>
                      <a:pt x="657" y="3393"/>
                    </a:lnTo>
                    <a:lnTo>
                      <a:pt x="799" y="3127"/>
                    </a:lnTo>
                    <a:lnTo>
                      <a:pt x="953" y="2869"/>
                    </a:lnTo>
                    <a:lnTo>
                      <a:pt x="1121" y="2617"/>
                    </a:lnTo>
                    <a:lnTo>
                      <a:pt x="1301" y="2374"/>
                    </a:lnTo>
                    <a:lnTo>
                      <a:pt x="1494" y="2139"/>
                    </a:lnTo>
                    <a:lnTo>
                      <a:pt x="1699" y="1912"/>
                    </a:lnTo>
                    <a:lnTo>
                      <a:pt x="1806" y="1803"/>
                    </a:lnTo>
                    <a:lnTo>
                      <a:pt x="1915" y="1696"/>
                    </a:lnTo>
                    <a:lnTo>
                      <a:pt x="2142" y="1491"/>
                    </a:lnTo>
                    <a:lnTo>
                      <a:pt x="2377" y="1300"/>
                    </a:lnTo>
                    <a:lnTo>
                      <a:pt x="2620" y="1119"/>
                    </a:lnTo>
                    <a:lnTo>
                      <a:pt x="2871" y="952"/>
                    </a:lnTo>
                    <a:lnTo>
                      <a:pt x="3131" y="797"/>
                    </a:lnTo>
                    <a:lnTo>
                      <a:pt x="3396" y="655"/>
                    </a:lnTo>
                    <a:lnTo>
                      <a:pt x="3668" y="527"/>
                    </a:lnTo>
                    <a:lnTo>
                      <a:pt x="3946" y="412"/>
                    </a:lnTo>
                    <a:lnTo>
                      <a:pt x="4230" y="311"/>
                    </a:lnTo>
                    <a:lnTo>
                      <a:pt x="4517" y="223"/>
                    </a:lnTo>
                    <a:lnTo>
                      <a:pt x="4809" y="150"/>
                    </a:lnTo>
                    <a:lnTo>
                      <a:pt x="5106" y="90"/>
                    </a:lnTo>
                    <a:lnTo>
                      <a:pt x="5406" y="46"/>
                    </a:lnTo>
                    <a:lnTo>
                      <a:pt x="5708" y="16"/>
                    </a:lnTo>
                    <a:lnTo>
                      <a:pt x="6013" y="1"/>
                    </a:lnTo>
                    <a:lnTo>
                      <a:pt x="6166" y="0"/>
                    </a:lnTo>
                    <a:lnTo>
                      <a:pt x="6320" y="1"/>
                    </a:lnTo>
                    <a:lnTo>
                      <a:pt x="6625" y="16"/>
                    </a:lnTo>
                    <a:lnTo>
                      <a:pt x="6927" y="46"/>
                    </a:lnTo>
                    <a:lnTo>
                      <a:pt x="7227" y="90"/>
                    </a:lnTo>
                    <a:lnTo>
                      <a:pt x="7523" y="150"/>
                    </a:lnTo>
                    <a:lnTo>
                      <a:pt x="7816" y="223"/>
                    </a:lnTo>
                    <a:lnTo>
                      <a:pt x="8103" y="311"/>
                    </a:lnTo>
                    <a:lnTo>
                      <a:pt x="8387" y="412"/>
                    </a:lnTo>
                    <a:lnTo>
                      <a:pt x="8665" y="527"/>
                    </a:lnTo>
                    <a:lnTo>
                      <a:pt x="8936" y="655"/>
                    </a:lnTo>
                    <a:lnTo>
                      <a:pt x="9202" y="797"/>
                    </a:lnTo>
                    <a:lnTo>
                      <a:pt x="9460" y="952"/>
                    </a:lnTo>
                    <a:lnTo>
                      <a:pt x="9713" y="1119"/>
                    </a:lnTo>
                    <a:lnTo>
                      <a:pt x="9955" y="1300"/>
                    </a:lnTo>
                    <a:lnTo>
                      <a:pt x="10191" y="1491"/>
                    </a:lnTo>
                    <a:lnTo>
                      <a:pt x="10418" y="1696"/>
                    </a:lnTo>
                    <a:lnTo>
                      <a:pt x="10527" y="1803"/>
                    </a:lnTo>
                    <a:lnTo>
                      <a:pt x="10634" y="1912"/>
                    </a:lnTo>
                    <a:lnTo>
                      <a:pt x="10839" y="2139"/>
                    </a:lnTo>
                    <a:lnTo>
                      <a:pt x="11031" y="2374"/>
                    </a:lnTo>
                    <a:lnTo>
                      <a:pt x="11212" y="2617"/>
                    </a:lnTo>
                    <a:lnTo>
                      <a:pt x="11379" y="2869"/>
                    </a:lnTo>
                    <a:lnTo>
                      <a:pt x="11534" y="3127"/>
                    </a:lnTo>
                    <a:lnTo>
                      <a:pt x="11676" y="3393"/>
                    </a:lnTo>
                    <a:lnTo>
                      <a:pt x="11804" y="3664"/>
                    </a:lnTo>
                    <a:lnTo>
                      <a:pt x="11920" y="3941"/>
                    </a:lnTo>
                    <a:lnTo>
                      <a:pt x="12021" y="4225"/>
                    </a:lnTo>
                    <a:lnTo>
                      <a:pt x="12109" y="4512"/>
                    </a:lnTo>
                    <a:lnTo>
                      <a:pt x="12182" y="4805"/>
                    </a:lnTo>
                    <a:lnTo>
                      <a:pt x="12241" y="5101"/>
                    </a:lnTo>
                    <a:lnTo>
                      <a:pt x="12286" y="5400"/>
                    </a:lnTo>
                    <a:lnTo>
                      <a:pt x="12316" y="5702"/>
                    </a:lnTo>
                    <a:lnTo>
                      <a:pt x="12331" y="6007"/>
                    </a:lnTo>
                    <a:lnTo>
                      <a:pt x="12332" y="6160"/>
                    </a:lnTo>
                    <a:close/>
                  </a:path>
                </a:pathLst>
              </a:custGeom>
              <a:noFill/>
              <a:ln w="317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 sz="2800"/>
              </a:p>
            </p:txBody>
          </p:sp>
          <p:sp>
            <p:nvSpPr>
              <p:cNvPr id="71" name="Freeform 85"/>
              <p:cNvSpPr>
                <a:spLocks/>
              </p:cNvSpPr>
              <p:nvPr/>
            </p:nvSpPr>
            <p:spPr bwMode="auto">
              <a:xfrm>
                <a:off x="478" y="1830"/>
                <a:ext cx="50" cy="42"/>
              </a:xfrm>
              <a:custGeom>
                <a:avLst/>
                <a:gdLst>
                  <a:gd name="T0" fmla="*/ 6 w 2453"/>
                  <a:gd name="T1" fmla="*/ 0 h 2075"/>
                  <a:gd name="T2" fmla="*/ 44 w 2453"/>
                  <a:gd name="T3" fmla="*/ 0 h 2075"/>
                  <a:gd name="T4" fmla="*/ 44 w 2453"/>
                  <a:gd name="T5" fmla="*/ 0 h 2075"/>
                  <a:gd name="T6" fmla="*/ 46 w 2453"/>
                  <a:gd name="T7" fmla="*/ 0 h 2075"/>
                  <a:gd name="T8" fmla="*/ 47 w 2453"/>
                  <a:gd name="T9" fmla="*/ 1 h 2075"/>
                  <a:gd name="T10" fmla="*/ 48 w 2453"/>
                  <a:gd name="T11" fmla="*/ 1 h 2075"/>
                  <a:gd name="T12" fmla="*/ 49 w 2453"/>
                  <a:gd name="T13" fmla="*/ 2 h 2075"/>
                  <a:gd name="T14" fmla="*/ 49 w 2453"/>
                  <a:gd name="T15" fmla="*/ 3 h 2075"/>
                  <a:gd name="T16" fmla="*/ 50 w 2453"/>
                  <a:gd name="T17" fmla="*/ 4 h 2075"/>
                  <a:gd name="T18" fmla="*/ 50 w 2453"/>
                  <a:gd name="T19" fmla="*/ 6 h 2075"/>
                  <a:gd name="T20" fmla="*/ 50 w 2453"/>
                  <a:gd name="T21" fmla="*/ 6 h 2075"/>
                  <a:gd name="T22" fmla="*/ 50 w 2453"/>
                  <a:gd name="T23" fmla="*/ 36 h 2075"/>
                  <a:gd name="T24" fmla="*/ 50 w 2453"/>
                  <a:gd name="T25" fmla="*/ 36 h 2075"/>
                  <a:gd name="T26" fmla="*/ 50 w 2453"/>
                  <a:gd name="T27" fmla="*/ 38 h 2075"/>
                  <a:gd name="T28" fmla="*/ 49 w 2453"/>
                  <a:gd name="T29" fmla="*/ 39 h 2075"/>
                  <a:gd name="T30" fmla="*/ 49 w 2453"/>
                  <a:gd name="T31" fmla="*/ 40 h 2075"/>
                  <a:gd name="T32" fmla="*/ 48 w 2453"/>
                  <a:gd name="T33" fmla="*/ 41 h 2075"/>
                  <a:gd name="T34" fmla="*/ 47 w 2453"/>
                  <a:gd name="T35" fmla="*/ 41 h 2075"/>
                  <a:gd name="T36" fmla="*/ 46 w 2453"/>
                  <a:gd name="T37" fmla="*/ 42 h 2075"/>
                  <a:gd name="T38" fmla="*/ 44 w 2453"/>
                  <a:gd name="T39" fmla="*/ 42 h 2075"/>
                  <a:gd name="T40" fmla="*/ 44 w 2453"/>
                  <a:gd name="T41" fmla="*/ 42 h 2075"/>
                  <a:gd name="T42" fmla="*/ 6 w 2453"/>
                  <a:gd name="T43" fmla="*/ 42 h 2075"/>
                  <a:gd name="T44" fmla="*/ 6 w 2453"/>
                  <a:gd name="T45" fmla="*/ 42 h 2075"/>
                  <a:gd name="T46" fmla="*/ 5 w 2453"/>
                  <a:gd name="T47" fmla="*/ 42 h 2075"/>
                  <a:gd name="T48" fmla="*/ 3 w 2453"/>
                  <a:gd name="T49" fmla="*/ 41 h 2075"/>
                  <a:gd name="T50" fmla="*/ 2 w 2453"/>
                  <a:gd name="T51" fmla="*/ 41 h 2075"/>
                  <a:gd name="T52" fmla="*/ 1 w 2453"/>
                  <a:gd name="T53" fmla="*/ 40 h 2075"/>
                  <a:gd name="T54" fmla="*/ 1 w 2453"/>
                  <a:gd name="T55" fmla="*/ 39 h 2075"/>
                  <a:gd name="T56" fmla="*/ 0 w 2453"/>
                  <a:gd name="T57" fmla="*/ 38 h 2075"/>
                  <a:gd name="T58" fmla="*/ 0 w 2453"/>
                  <a:gd name="T59" fmla="*/ 36 h 2075"/>
                  <a:gd name="T60" fmla="*/ 0 w 2453"/>
                  <a:gd name="T61" fmla="*/ 36 h 2075"/>
                  <a:gd name="T62" fmla="*/ 0 w 2453"/>
                  <a:gd name="T63" fmla="*/ 6 h 2075"/>
                  <a:gd name="T64" fmla="*/ 0 w 2453"/>
                  <a:gd name="T65" fmla="*/ 6 h 2075"/>
                  <a:gd name="T66" fmla="*/ 0 w 2453"/>
                  <a:gd name="T67" fmla="*/ 4 h 2075"/>
                  <a:gd name="T68" fmla="*/ 1 w 2453"/>
                  <a:gd name="T69" fmla="*/ 3 h 2075"/>
                  <a:gd name="T70" fmla="*/ 1 w 2453"/>
                  <a:gd name="T71" fmla="*/ 2 h 2075"/>
                  <a:gd name="T72" fmla="*/ 2 w 2453"/>
                  <a:gd name="T73" fmla="*/ 1 h 2075"/>
                  <a:gd name="T74" fmla="*/ 3 w 2453"/>
                  <a:gd name="T75" fmla="*/ 1 h 2075"/>
                  <a:gd name="T76" fmla="*/ 5 w 2453"/>
                  <a:gd name="T77" fmla="*/ 0 h 2075"/>
                  <a:gd name="T78" fmla="*/ 6 w 2453"/>
                  <a:gd name="T79" fmla="*/ 0 h 2075"/>
                  <a:gd name="T80" fmla="*/ 6 w 2453"/>
                  <a:gd name="T81" fmla="*/ 0 h 207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2453" h="2075">
                    <a:moveTo>
                      <a:pt x="315" y="0"/>
                    </a:moveTo>
                    <a:lnTo>
                      <a:pt x="2139" y="0"/>
                    </a:lnTo>
                    <a:lnTo>
                      <a:pt x="2172" y="1"/>
                    </a:lnTo>
                    <a:lnTo>
                      <a:pt x="2233" y="13"/>
                    </a:lnTo>
                    <a:lnTo>
                      <a:pt x="2289" y="38"/>
                    </a:lnTo>
                    <a:lnTo>
                      <a:pt x="2340" y="71"/>
                    </a:lnTo>
                    <a:lnTo>
                      <a:pt x="2382" y="114"/>
                    </a:lnTo>
                    <a:lnTo>
                      <a:pt x="2417" y="164"/>
                    </a:lnTo>
                    <a:lnTo>
                      <a:pt x="2440" y="220"/>
                    </a:lnTo>
                    <a:lnTo>
                      <a:pt x="2452" y="282"/>
                    </a:lnTo>
                    <a:lnTo>
                      <a:pt x="2453" y="314"/>
                    </a:lnTo>
                    <a:lnTo>
                      <a:pt x="2453" y="1761"/>
                    </a:lnTo>
                    <a:lnTo>
                      <a:pt x="2452" y="1792"/>
                    </a:lnTo>
                    <a:lnTo>
                      <a:pt x="2440" y="1855"/>
                    </a:lnTo>
                    <a:lnTo>
                      <a:pt x="2417" y="1911"/>
                    </a:lnTo>
                    <a:lnTo>
                      <a:pt x="2382" y="1961"/>
                    </a:lnTo>
                    <a:lnTo>
                      <a:pt x="2340" y="2003"/>
                    </a:lnTo>
                    <a:lnTo>
                      <a:pt x="2289" y="2037"/>
                    </a:lnTo>
                    <a:lnTo>
                      <a:pt x="2233" y="2062"/>
                    </a:lnTo>
                    <a:lnTo>
                      <a:pt x="2172" y="2074"/>
                    </a:lnTo>
                    <a:lnTo>
                      <a:pt x="2139" y="2075"/>
                    </a:lnTo>
                    <a:lnTo>
                      <a:pt x="315" y="2075"/>
                    </a:lnTo>
                    <a:lnTo>
                      <a:pt x="282" y="2074"/>
                    </a:lnTo>
                    <a:lnTo>
                      <a:pt x="221" y="2062"/>
                    </a:lnTo>
                    <a:lnTo>
                      <a:pt x="164" y="2037"/>
                    </a:lnTo>
                    <a:lnTo>
                      <a:pt x="114" y="2003"/>
                    </a:lnTo>
                    <a:lnTo>
                      <a:pt x="71" y="1961"/>
                    </a:lnTo>
                    <a:lnTo>
                      <a:pt x="37" y="1911"/>
                    </a:lnTo>
                    <a:lnTo>
                      <a:pt x="14" y="1855"/>
                    </a:lnTo>
                    <a:lnTo>
                      <a:pt x="1" y="1792"/>
                    </a:lnTo>
                    <a:lnTo>
                      <a:pt x="0" y="1761"/>
                    </a:lnTo>
                    <a:lnTo>
                      <a:pt x="0" y="314"/>
                    </a:lnTo>
                    <a:lnTo>
                      <a:pt x="1" y="282"/>
                    </a:lnTo>
                    <a:lnTo>
                      <a:pt x="14" y="220"/>
                    </a:lnTo>
                    <a:lnTo>
                      <a:pt x="37" y="164"/>
                    </a:lnTo>
                    <a:lnTo>
                      <a:pt x="71" y="114"/>
                    </a:lnTo>
                    <a:lnTo>
                      <a:pt x="114" y="71"/>
                    </a:lnTo>
                    <a:lnTo>
                      <a:pt x="164" y="38"/>
                    </a:lnTo>
                    <a:lnTo>
                      <a:pt x="221" y="13"/>
                    </a:lnTo>
                    <a:lnTo>
                      <a:pt x="282" y="1"/>
                    </a:lnTo>
                    <a:lnTo>
                      <a:pt x="315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sz="2800"/>
              </a:p>
            </p:txBody>
          </p:sp>
          <p:sp>
            <p:nvSpPr>
              <p:cNvPr id="72" name="Rectangle 86"/>
              <p:cNvSpPr>
                <a:spLocks noChangeArrowheads="1"/>
              </p:cNvSpPr>
              <p:nvPr/>
            </p:nvSpPr>
            <p:spPr bwMode="auto">
              <a:xfrm>
                <a:off x="494" y="1871"/>
                <a:ext cx="19" cy="1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pt-BR" altLang="pt-BR" sz="2800"/>
              </a:p>
            </p:txBody>
          </p:sp>
          <p:sp>
            <p:nvSpPr>
              <p:cNvPr id="73" name="Freeform 87"/>
              <p:cNvSpPr>
                <a:spLocks/>
              </p:cNvSpPr>
              <p:nvPr/>
            </p:nvSpPr>
            <p:spPr bwMode="auto">
              <a:xfrm>
                <a:off x="376" y="1887"/>
                <a:ext cx="43" cy="42"/>
              </a:xfrm>
              <a:custGeom>
                <a:avLst/>
                <a:gdLst>
                  <a:gd name="T0" fmla="*/ 1 w 2083"/>
                  <a:gd name="T1" fmla="*/ 20 h 2081"/>
                  <a:gd name="T2" fmla="*/ 20 w 2083"/>
                  <a:gd name="T3" fmla="*/ 1 h 2081"/>
                  <a:gd name="T4" fmla="*/ 21 w 2083"/>
                  <a:gd name="T5" fmla="*/ 1 h 2081"/>
                  <a:gd name="T6" fmla="*/ 21 w 2083"/>
                  <a:gd name="T7" fmla="*/ 1 h 2081"/>
                  <a:gd name="T8" fmla="*/ 22 w 2083"/>
                  <a:gd name="T9" fmla="*/ 0 h 2081"/>
                  <a:gd name="T10" fmla="*/ 23 w 2083"/>
                  <a:gd name="T11" fmla="*/ 0 h 2081"/>
                  <a:gd name="T12" fmla="*/ 24 w 2083"/>
                  <a:gd name="T13" fmla="*/ 0 h 2081"/>
                  <a:gd name="T14" fmla="*/ 25 w 2083"/>
                  <a:gd name="T15" fmla="*/ 0 h 2081"/>
                  <a:gd name="T16" fmla="*/ 26 w 2083"/>
                  <a:gd name="T17" fmla="*/ 1 h 2081"/>
                  <a:gd name="T18" fmla="*/ 26 w 2083"/>
                  <a:gd name="T19" fmla="*/ 1 h 2081"/>
                  <a:gd name="T20" fmla="*/ 27 w 2083"/>
                  <a:gd name="T21" fmla="*/ 1 h 2081"/>
                  <a:gd name="T22" fmla="*/ 42 w 2083"/>
                  <a:gd name="T23" fmla="*/ 16 h 2081"/>
                  <a:gd name="T24" fmla="*/ 42 w 2083"/>
                  <a:gd name="T25" fmla="*/ 16 h 2081"/>
                  <a:gd name="T26" fmla="*/ 43 w 2083"/>
                  <a:gd name="T27" fmla="*/ 17 h 2081"/>
                  <a:gd name="T28" fmla="*/ 43 w 2083"/>
                  <a:gd name="T29" fmla="*/ 18 h 2081"/>
                  <a:gd name="T30" fmla="*/ 43 w 2083"/>
                  <a:gd name="T31" fmla="*/ 19 h 2081"/>
                  <a:gd name="T32" fmla="*/ 43 w 2083"/>
                  <a:gd name="T33" fmla="*/ 20 h 2081"/>
                  <a:gd name="T34" fmla="*/ 43 w 2083"/>
                  <a:gd name="T35" fmla="*/ 20 h 2081"/>
                  <a:gd name="T36" fmla="*/ 43 w 2083"/>
                  <a:gd name="T37" fmla="*/ 21 h 2081"/>
                  <a:gd name="T38" fmla="*/ 42 w 2083"/>
                  <a:gd name="T39" fmla="*/ 22 h 2081"/>
                  <a:gd name="T40" fmla="*/ 42 w 2083"/>
                  <a:gd name="T41" fmla="*/ 22 h 2081"/>
                  <a:gd name="T42" fmla="*/ 23 w 2083"/>
                  <a:gd name="T43" fmla="*/ 41 h 2081"/>
                  <a:gd name="T44" fmla="*/ 22 w 2083"/>
                  <a:gd name="T45" fmla="*/ 41 h 2081"/>
                  <a:gd name="T46" fmla="*/ 22 w 2083"/>
                  <a:gd name="T47" fmla="*/ 42 h 2081"/>
                  <a:gd name="T48" fmla="*/ 21 w 2083"/>
                  <a:gd name="T49" fmla="*/ 42 h 2081"/>
                  <a:gd name="T50" fmla="*/ 20 w 2083"/>
                  <a:gd name="T51" fmla="*/ 42 h 2081"/>
                  <a:gd name="T52" fmla="*/ 19 w 2083"/>
                  <a:gd name="T53" fmla="*/ 42 h 2081"/>
                  <a:gd name="T54" fmla="*/ 18 w 2083"/>
                  <a:gd name="T55" fmla="*/ 42 h 2081"/>
                  <a:gd name="T56" fmla="*/ 17 w 2083"/>
                  <a:gd name="T57" fmla="*/ 42 h 2081"/>
                  <a:gd name="T58" fmla="*/ 17 w 2083"/>
                  <a:gd name="T59" fmla="*/ 41 h 2081"/>
                  <a:gd name="T60" fmla="*/ 16 w 2083"/>
                  <a:gd name="T61" fmla="*/ 41 h 2081"/>
                  <a:gd name="T62" fmla="*/ 1 w 2083"/>
                  <a:gd name="T63" fmla="*/ 26 h 2081"/>
                  <a:gd name="T64" fmla="*/ 1 w 2083"/>
                  <a:gd name="T65" fmla="*/ 26 h 2081"/>
                  <a:gd name="T66" fmla="*/ 1 w 2083"/>
                  <a:gd name="T67" fmla="*/ 25 h 2081"/>
                  <a:gd name="T68" fmla="*/ 0 w 2083"/>
                  <a:gd name="T69" fmla="*/ 24 h 2081"/>
                  <a:gd name="T70" fmla="*/ 0 w 2083"/>
                  <a:gd name="T71" fmla="*/ 23 h 2081"/>
                  <a:gd name="T72" fmla="*/ 0 w 2083"/>
                  <a:gd name="T73" fmla="*/ 22 h 2081"/>
                  <a:gd name="T74" fmla="*/ 0 w 2083"/>
                  <a:gd name="T75" fmla="*/ 22 h 2081"/>
                  <a:gd name="T76" fmla="*/ 1 w 2083"/>
                  <a:gd name="T77" fmla="*/ 21 h 2081"/>
                  <a:gd name="T78" fmla="*/ 1 w 2083"/>
                  <a:gd name="T79" fmla="*/ 20 h 2081"/>
                  <a:gd name="T80" fmla="*/ 1 w 2083"/>
                  <a:gd name="T81" fmla="*/ 20 h 208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2083" h="2081">
                    <a:moveTo>
                      <a:pt x="66" y="978"/>
                    </a:moveTo>
                    <a:lnTo>
                      <a:pt x="979" y="66"/>
                    </a:lnTo>
                    <a:lnTo>
                      <a:pt x="995" y="49"/>
                    </a:lnTo>
                    <a:lnTo>
                      <a:pt x="1033" y="25"/>
                    </a:lnTo>
                    <a:lnTo>
                      <a:pt x="1073" y="8"/>
                    </a:lnTo>
                    <a:lnTo>
                      <a:pt x="1115" y="0"/>
                    </a:lnTo>
                    <a:lnTo>
                      <a:pt x="1158" y="0"/>
                    </a:lnTo>
                    <a:lnTo>
                      <a:pt x="1200" y="8"/>
                    </a:lnTo>
                    <a:lnTo>
                      <a:pt x="1240" y="25"/>
                    </a:lnTo>
                    <a:lnTo>
                      <a:pt x="1277" y="49"/>
                    </a:lnTo>
                    <a:lnTo>
                      <a:pt x="1294" y="66"/>
                    </a:lnTo>
                    <a:lnTo>
                      <a:pt x="2019" y="789"/>
                    </a:lnTo>
                    <a:lnTo>
                      <a:pt x="2034" y="806"/>
                    </a:lnTo>
                    <a:lnTo>
                      <a:pt x="2059" y="844"/>
                    </a:lnTo>
                    <a:lnTo>
                      <a:pt x="2075" y="883"/>
                    </a:lnTo>
                    <a:lnTo>
                      <a:pt x="2083" y="925"/>
                    </a:lnTo>
                    <a:lnTo>
                      <a:pt x="2083" y="968"/>
                    </a:lnTo>
                    <a:lnTo>
                      <a:pt x="2075" y="1010"/>
                    </a:lnTo>
                    <a:lnTo>
                      <a:pt x="2059" y="1050"/>
                    </a:lnTo>
                    <a:lnTo>
                      <a:pt x="2034" y="1087"/>
                    </a:lnTo>
                    <a:lnTo>
                      <a:pt x="2019" y="1105"/>
                    </a:lnTo>
                    <a:lnTo>
                      <a:pt x="1104" y="2017"/>
                    </a:lnTo>
                    <a:lnTo>
                      <a:pt x="1088" y="2032"/>
                    </a:lnTo>
                    <a:lnTo>
                      <a:pt x="1051" y="2057"/>
                    </a:lnTo>
                    <a:lnTo>
                      <a:pt x="1011" y="2073"/>
                    </a:lnTo>
                    <a:lnTo>
                      <a:pt x="969" y="2081"/>
                    </a:lnTo>
                    <a:lnTo>
                      <a:pt x="926" y="2081"/>
                    </a:lnTo>
                    <a:lnTo>
                      <a:pt x="884" y="2073"/>
                    </a:lnTo>
                    <a:lnTo>
                      <a:pt x="844" y="2057"/>
                    </a:lnTo>
                    <a:lnTo>
                      <a:pt x="806" y="2032"/>
                    </a:lnTo>
                    <a:lnTo>
                      <a:pt x="790" y="2017"/>
                    </a:lnTo>
                    <a:lnTo>
                      <a:pt x="66" y="1293"/>
                    </a:lnTo>
                    <a:lnTo>
                      <a:pt x="49" y="1276"/>
                    </a:lnTo>
                    <a:lnTo>
                      <a:pt x="25" y="1239"/>
                    </a:lnTo>
                    <a:lnTo>
                      <a:pt x="9" y="1199"/>
                    </a:lnTo>
                    <a:lnTo>
                      <a:pt x="0" y="1157"/>
                    </a:lnTo>
                    <a:lnTo>
                      <a:pt x="0" y="1114"/>
                    </a:lnTo>
                    <a:lnTo>
                      <a:pt x="9" y="1072"/>
                    </a:lnTo>
                    <a:lnTo>
                      <a:pt x="25" y="1032"/>
                    </a:lnTo>
                    <a:lnTo>
                      <a:pt x="49" y="994"/>
                    </a:lnTo>
                    <a:lnTo>
                      <a:pt x="66" y="97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sz="2800"/>
              </a:p>
            </p:txBody>
          </p:sp>
          <p:sp>
            <p:nvSpPr>
              <p:cNvPr id="74" name="Freeform 88"/>
              <p:cNvSpPr>
                <a:spLocks/>
              </p:cNvSpPr>
              <p:nvPr/>
            </p:nvSpPr>
            <p:spPr bwMode="auto">
              <a:xfrm>
                <a:off x="403" y="1913"/>
                <a:ext cx="17" cy="17"/>
              </a:xfrm>
              <a:custGeom>
                <a:avLst/>
                <a:gdLst>
                  <a:gd name="T0" fmla="*/ 0 w 835"/>
                  <a:gd name="T1" fmla="*/ 10 h 834"/>
                  <a:gd name="T2" fmla="*/ 10 w 835"/>
                  <a:gd name="T3" fmla="*/ 0 h 834"/>
                  <a:gd name="T4" fmla="*/ 17 w 835"/>
                  <a:gd name="T5" fmla="*/ 7 h 834"/>
                  <a:gd name="T6" fmla="*/ 7 w 835"/>
                  <a:gd name="T7" fmla="*/ 17 h 834"/>
                  <a:gd name="T8" fmla="*/ 0 w 835"/>
                  <a:gd name="T9" fmla="*/ 10 h 8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35" h="834">
                    <a:moveTo>
                      <a:pt x="0" y="472"/>
                    </a:moveTo>
                    <a:lnTo>
                      <a:pt x="473" y="0"/>
                    </a:lnTo>
                    <a:lnTo>
                      <a:pt x="835" y="362"/>
                    </a:lnTo>
                    <a:lnTo>
                      <a:pt x="363" y="834"/>
                    </a:lnTo>
                    <a:lnTo>
                      <a:pt x="0" y="47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sz="2800"/>
              </a:p>
            </p:txBody>
          </p:sp>
          <p:sp>
            <p:nvSpPr>
              <p:cNvPr id="75" name="Freeform 89"/>
              <p:cNvSpPr>
                <a:spLocks/>
              </p:cNvSpPr>
              <p:nvPr/>
            </p:nvSpPr>
            <p:spPr bwMode="auto">
              <a:xfrm>
                <a:off x="494" y="2011"/>
                <a:ext cx="20" cy="20"/>
              </a:xfrm>
              <a:custGeom>
                <a:avLst/>
                <a:gdLst>
                  <a:gd name="T0" fmla="*/ 20 w 969"/>
                  <a:gd name="T1" fmla="*/ 10 h 968"/>
                  <a:gd name="T2" fmla="*/ 20 w 969"/>
                  <a:gd name="T3" fmla="*/ 11 h 968"/>
                  <a:gd name="T4" fmla="*/ 20 w 969"/>
                  <a:gd name="T5" fmla="*/ 13 h 968"/>
                  <a:gd name="T6" fmla="*/ 19 w 969"/>
                  <a:gd name="T7" fmla="*/ 15 h 968"/>
                  <a:gd name="T8" fmla="*/ 18 w 969"/>
                  <a:gd name="T9" fmla="*/ 16 h 968"/>
                  <a:gd name="T10" fmla="*/ 16 w 969"/>
                  <a:gd name="T11" fmla="*/ 18 h 968"/>
                  <a:gd name="T12" fmla="*/ 15 w 969"/>
                  <a:gd name="T13" fmla="*/ 19 h 968"/>
                  <a:gd name="T14" fmla="*/ 13 w 969"/>
                  <a:gd name="T15" fmla="*/ 20 h 968"/>
                  <a:gd name="T16" fmla="*/ 11 w 969"/>
                  <a:gd name="T17" fmla="*/ 20 h 968"/>
                  <a:gd name="T18" fmla="*/ 10 w 969"/>
                  <a:gd name="T19" fmla="*/ 20 h 968"/>
                  <a:gd name="T20" fmla="*/ 9 w 969"/>
                  <a:gd name="T21" fmla="*/ 20 h 968"/>
                  <a:gd name="T22" fmla="*/ 7 w 969"/>
                  <a:gd name="T23" fmla="*/ 20 h 968"/>
                  <a:gd name="T24" fmla="*/ 5 w 969"/>
                  <a:gd name="T25" fmla="*/ 19 h 968"/>
                  <a:gd name="T26" fmla="*/ 4 w 969"/>
                  <a:gd name="T27" fmla="*/ 18 h 968"/>
                  <a:gd name="T28" fmla="*/ 2 w 969"/>
                  <a:gd name="T29" fmla="*/ 16 h 968"/>
                  <a:gd name="T30" fmla="*/ 1 w 969"/>
                  <a:gd name="T31" fmla="*/ 15 h 968"/>
                  <a:gd name="T32" fmla="*/ 0 w 969"/>
                  <a:gd name="T33" fmla="*/ 13 h 968"/>
                  <a:gd name="T34" fmla="*/ 0 w 969"/>
                  <a:gd name="T35" fmla="*/ 11 h 968"/>
                  <a:gd name="T36" fmla="*/ 0 w 969"/>
                  <a:gd name="T37" fmla="*/ 10 h 968"/>
                  <a:gd name="T38" fmla="*/ 0 w 969"/>
                  <a:gd name="T39" fmla="*/ 9 h 968"/>
                  <a:gd name="T40" fmla="*/ 0 w 969"/>
                  <a:gd name="T41" fmla="*/ 7 h 968"/>
                  <a:gd name="T42" fmla="*/ 1 w 969"/>
                  <a:gd name="T43" fmla="*/ 5 h 968"/>
                  <a:gd name="T44" fmla="*/ 2 w 969"/>
                  <a:gd name="T45" fmla="*/ 4 h 968"/>
                  <a:gd name="T46" fmla="*/ 4 w 969"/>
                  <a:gd name="T47" fmla="*/ 2 h 968"/>
                  <a:gd name="T48" fmla="*/ 5 w 969"/>
                  <a:gd name="T49" fmla="*/ 1 h 968"/>
                  <a:gd name="T50" fmla="*/ 7 w 969"/>
                  <a:gd name="T51" fmla="*/ 0 h 968"/>
                  <a:gd name="T52" fmla="*/ 9 w 969"/>
                  <a:gd name="T53" fmla="*/ 0 h 968"/>
                  <a:gd name="T54" fmla="*/ 10 w 969"/>
                  <a:gd name="T55" fmla="*/ 0 h 968"/>
                  <a:gd name="T56" fmla="*/ 11 w 969"/>
                  <a:gd name="T57" fmla="*/ 0 h 968"/>
                  <a:gd name="T58" fmla="*/ 13 w 969"/>
                  <a:gd name="T59" fmla="*/ 0 h 968"/>
                  <a:gd name="T60" fmla="*/ 15 w 969"/>
                  <a:gd name="T61" fmla="*/ 1 h 968"/>
                  <a:gd name="T62" fmla="*/ 16 w 969"/>
                  <a:gd name="T63" fmla="*/ 2 h 968"/>
                  <a:gd name="T64" fmla="*/ 18 w 969"/>
                  <a:gd name="T65" fmla="*/ 4 h 968"/>
                  <a:gd name="T66" fmla="*/ 19 w 969"/>
                  <a:gd name="T67" fmla="*/ 5 h 968"/>
                  <a:gd name="T68" fmla="*/ 20 w 969"/>
                  <a:gd name="T69" fmla="*/ 7 h 968"/>
                  <a:gd name="T70" fmla="*/ 20 w 969"/>
                  <a:gd name="T71" fmla="*/ 9 h 968"/>
                  <a:gd name="T72" fmla="*/ 20 w 969"/>
                  <a:gd name="T73" fmla="*/ 10 h 96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969" h="968">
                    <a:moveTo>
                      <a:pt x="969" y="484"/>
                    </a:moveTo>
                    <a:lnTo>
                      <a:pt x="967" y="534"/>
                    </a:lnTo>
                    <a:lnTo>
                      <a:pt x="948" y="629"/>
                    </a:lnTo>
                    <a:lnTo>
                      <a:pt x="911" y="716"/>
                    </a:lnTo>
                    <a:lnTo>
                      <a:pt x="859" y="793"/>
                    </a:lnTo>
                    <a:lnTo>
                      <a:pt x="793" y="858"/>
                    </a:lnTo>
                    <a:lnTo>
                      <a:pt x="716" y="910"/>
                    </a:lnTo>
                    <a:lnTo>
                      <a:pt x="628" y="947"/>
                    </a:lnTo>
                    <a:lnTo>
                      <a:pt x="534" y="966"/>
                    </a:lnTo>
                    <a:lnTo>
                      <a:pt x="484" y="968"/>
                    </a:lnTo>
                    <a:lnTo>
                      <a:pt x="434" y="966"/>
                    </a:lnTo>
                    <a:lnTo>
                      <a:pt x="340" y="947"/>
                    </a:lnTo>
                    <a:lnTo>
                      <a:pt x="253" y="910"/>
                    </a:lnTo>
                    <a:lnTo>
                      <a:pt x="175" y="858"/>
                    </a:lnTo>
                    <a:lnTo>
                      <a:pt x="110" y="793"/>
                    </a:lnTo>
                    <a:lnTo>
                      <a:pt x="58" y="716"/>
                    </a:lnTo>
                    <a:lnTo>
                      <a:pt x="21" y="629"/>
                    </a:lnTo>
                    <a:lnTo>
                      <a:pt x="2" y="534"/>
                    </a:lnTo>
                    <a:lnTo>
                      <a:pt x="0" y="484"/>
                    </a:lnTo>
                    <a:lnTo>
                      <a:pt x="2" y="434"/>
                    </a:lnTo>
                    <a:lnTo>
                      <a:pt x="21" y="340"/>
                    </a:lnTo>
                    <a:lnTo>
                      <a:pt x="58" y="253"/>
                    </a:lnTo>
                    <a:lnTo>
                      <a:pt x="110" y="176"/>
                    </a:lnTo>
                    <a:lnTo>
                      <a:pt x="175" y="110"/>
                    </a:lnTo>
                    <a:lnTo>
                      <a:pt x="253" y="58"/>
                    </a:lnTo>
                    <a:lnTo>
                      <a:pt x="340" y="21"/>
                    </a:lnTo>
                    <a:lnTo>
                      <a:pt x="434" y="2"/>
                    </a:lnTo>
                    <a:lnTo>
                      <a:pt x="484" y="0"/>
                    </a:lnTo>
                    <a:lnTo>
                      <a:pt x="534" y="2"/>
                    </a:lnTo>
                    <a:lnTo>
                      <a:pt x="628" y="21"/>
                    </a:lnTo>
                    <a:lnTo>
                      <a:pt x="716" y="58"/>
                    </a:lnTo>
                    <a:lnTo>
                      <a:pt x="793" y="110"/>
                    </a:lnTo>
                    <a:lnTo>
                      <a:pt x="859" y="176"/>
                    </a:lnTo>
                    <a:lnTo>
                      <a:pt x="911" y="253"/>
                    </a:lnTo>
                    <a:lnTo>
                      <a:pt x="948" y="340"/>
                    </a:lnTo>
                    <a:lnTo>
                      <a:pt x="967" y="434"/>
                    </a:lnTo>
                    <a:lnTo>
                      <a:pt x="969" y="484"/>
                    </a:lnTo>
                    <a:close/>
                  </a:path>
                </a:pathLst>
              </a:custGeom>
              <a:noFill/>
              <a:ln w="15875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pt-BR" sz="2800"/>
              </a:p>
            </p:txBody>
          </p:sp>
          <p:sp>
            <p:nvSpPr>
              <p:cNvPr id="76" name="Freeform 90"/>
              <p:cNvSpPr>
                <a:spLocks/>
              </p:cNvSpPr>
              <p:nvPr/>
            </p:nvSpPr>
            <p:spPr bwMode="auto">
              <a:xfrm>
                <a:off x="500" y="1933"/>
                <a:ext cx="8" cy="74"/>
              </a:xfrm>
              <a:custGeom>
                <a:avLst/>
                <a:gdLst>
                  <a:gd name="T0" fmla="*/ 0 w 365"/>
                  <a:gd name="T1" fmla="*/ 74 h 3624"/>
                  <a:gd name="T2" fmla="*/ 2 w 365"/>
                  <a:gd name="T3" fmla="*/ 4 h 3624"/>
                  <a:gd name="T4" fmla="*/ 4 w 365"/>
                  <a:gd name="T5" fmla="*/ 0 h 3624"/>
                  <a:gd name="T6" fmla="*/ 6 w 365"/>
                  <a:gd name="T7" fmla="*/ 4 h 3624"/>
                  <a:gd name="T8" fmla="*/ 8 w 365"/>
                  <a:gd name="T9" fmla="*/ 74 h 3624"/>
                  <a:gd name="T10" fmla="*/ 0 w 365"/>
                  <a:gd name="T11" fmla="*/ 74 h 36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65" h="3624">
                    <a:moveTo>
                      <a:pt x="0" y="3624"/>
                    </a:moveTo>
                    <a:lnTo>
                      <a:pt x="95" y="177"/>
                    </a:lnTo>
                    <a:lnTo>
                      <a:pt x="188" y="0"/>
                    </a:lnTo>
                    <a:lnTo>
                      <a:pt x="276" y="177"/>
                    </a:lnTo>
                    <a:lnTo>
                      <a:pt x="365" y="3624"/>
                    </a:lnTo>
                    <a:lnTo>
                      <a:pt x="0" y="3624"/>
                    </a:lnTo>
                    <a:close/>
                  </a:path>
                </a:pathLst>
              </a:custGeom>
              <a:solidFill>
                <a:srgbClr val="000000"/>
              </a:solidFill>
              <a:ln w="63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pt-BR" sz="2800"/>
              </a:p>
            </p:txBody>
          </p:sp>
          <p:sp>
            <p:nvSpPr>
              <p:cNvPr id="77" name="Line 91"/>
              <p:cNvSpPr>
                <a:spLocks noChangeShapeType="1"/>
              </p:cNvSpPr>
              <p:nvPr/>
            </p:nvSpPr>
            <p:spPr bwMode="auto">
              <a:xfrm>
                <a:off x="504" y="1912"/>
                <a:ext cx="0" cy="1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2800"/>
              </a:p>
            </p:txBody>
          </p:sp>
          <p:sp>
            <p:nvSpPr>
              <p:cNvPr id="78" name="Line 92"/>
              <p:cNvSpPr>
                <a:spLocks noChangeShapeType="1"/>
              </p:cNvSpPr>
              <p:nvPr/>
            </p:nvSpPr>
            <p:spPr bwMode="auto">
              <a:xfrm flipH="1">
                <a:off x="601" y="2021"/>
                <a:ext cx="1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2800"/>
              </a:p>
            </p:txBody>
          </p:sp>
          <p:sp>
            <p:nvSpPr>
              <p:cNvPr id="79" name="Line 93"/>
              <p:cNvSpPr>
                <a:spLocks noChangeShapeType="1"/>
              </p:cNvSpPr>
              <p:nvPr/>
            </p:nvSpPr>
            <p:spPr bwMode="auto">
              <a:xfrm flipV="1">
                <a:off x="504" y="2118"/>
                <a:ext cx="0" cy="12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2800"/>
              </a:p>
            </p:txBody>
          </p:sp>
          <p:sp>
            <p:nvSpPr>
              <p:cNvPr id="80" name="Line 94"/>
              <p:cNvSpPr>
                <a:spLocks noChangeShapeType="1"/>
              </p:cNvSpPr>
              <p:nvPr/>
            </p:nvSpPr>
            <p:spPr bwMode="auto">
              <a:xfrm>
                <a:off x="395" y="2021"/>
                <a:ext cx="12" cy="0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2800"/>
              </a:p>
            </p:txBody>
          </p:sp>
          <p:sp>
            <p:nvSpPr>
              <p:cNvPr id="81" name="Line 95"/>
              <p:cNvSpPr>
                <a:spLocks noChangeShapeType="1"/>
              </p:cNvSpPr>
              <p:nvPr/>
            </p:nvSpPr>
            <p:spPr bwMode="auto">
              <a:xfrm flipH="1">
                <a:off x="553" y="1926"/>
                <a:ext cx="6" cy="1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2800"/>
              </a:p>
            </p:txBody>
          </p:sp>
          <p:sp>
            <p:nvSpPr>
              <p:cNvPr id="82" name="Line 96"/>
              <p:cNvSpPr>
                <a:spLocks noChangeShapeType="1"/>
              </p:cNvSpPr>
              <p:nvPr/>
            </p:nvSpPr>
            <p:spPr bwMode="auto">
              <a:xfrm flipH="1">
                <a:off x="588" y="1966"/>
                <a:ext cx="11" cy="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2800"/>
              </a:p>
            </p:txBody>
          </p:sp>
          <p:sp>
            <p:nvSpPr>
              <p:cNvPr id="83" name="Line 97"/>
              <p:cNvSpPr>
                <a:spLocks noChangeShapeType="1"/>
              </p:cNvSpPr>
              <p:nvPr/>
            </p:nvSpPr>
            <p:spPr bwMode="auto">
              <a:xfrm flipH="1" flipV="1">
                <a:off x="588" y="2069"/>
                <a:ext cx="11" cy="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2800"/>
              </a:p>
            </p:txBody>
          </p:sp>
          <p:sp>
            <p:nvSpPr>
              <p:cNvPr id="84" name="Line 98"/>
              <p:cNvSpPr>
                <a:spLocks noChangeShapeType="1"/>
              </p:cNvSpPr>
              <p:nvPr/>
            </p:nvSpPr>
            <p:spPr bwMode="auto">
              <a:xfrm flipH="1" flipV="1">
                <a:off x="553" y="2105"/>
                <a:ext cx="6" cy="1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2800"/>
              </a:p>
            </p:txBody>
          </p:sp>
          <p:sp>
            <p:nvSpPr>
              <p:cNvPr id="85" name="Line 99"/>
              <p:cNvSpPr>
                <a:spLocks noChangeShapeType="1"/>
              </p:cNvSpPr>
              <p:nvPr/>
            </p:nvSpPr>
            <p:spPr bwMode="auto">
              <a:xfrm flipV="1">
                <a:off x="449" y="2105"/>
                <a:ext cx="6" cy="1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2800"/>
              </a:p>
            </p:txBody>
          </p:sp>
          <p:sp>
            <p:nvSpPr>
              <p:cNvPr id="86" name="Line 100"/>
              <p:cNvSpPr>
                <a:spLocks noChangeShapeType="1"/>
              </p:cNvSpPr>
              <p:nvPr/>
            </p:nvSpPr>
            <p:spPr bwMode="auto">
              <a:xfrm flipV="1">
                <a:off x="409" y="2069"/>
                <a:ext cx="11" cy="7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2800"/>
              </a:p>
            </p:txBody>
          </p:sp>
          <p:sp>
            <p:nvSpPr>
              <p:cNvPr id="87" name="Line 101"/>
              <p:cNvSpPr>
                <a:spLocks noChangeShapeType="1"/>
              </p:cNvSpPr>
              <p:nvPr/>
            </p:nvSpPr>
            <p:spPr bwMode="auto">
              <a:xfrm>
                <a:off x="409" y="1966"/>
                <a:ext cx="11" cy="6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2800"/>
              </a:p>
            </p:txBody>
          </p:sp>
          <p:sp>
            <p:nvSpPr>
              <p:cNvPr id="88" name="Line 102"/>
              <p:cNvSpPr>
                <a:spLocks noChangeShapeType="1"/>
              </p:cNvSpPr>
              <p:nvPr/>
            </p:nvSpPr>
            <p:spPr bwMode="auto">
              <a:xfrm>
                <a:off x="449" y="1926"/>
                <a:ext cx="6" cy="1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2800"/>
              </a:p>
            </p:txBody>
          </p:sp>
          <p:sp>
            <p:nvSpPr>
              <p:cNvPr id="89" name="Line 103"/>
              <p:cNvSpPr>
                <a:spLocks noChangeShapeType="1"/>
              </p:cNvSpPr>
              <p:nvPr/>
            </p:nvSpPr>
            <p:spPr bwMode="auto">
              <a:xfrm>
                <a:off x="449" y="1926"/>
                <a:ext cx="6" cy="11"/>
              </a:xfrm>
              <a:prstGeom prst="line">
                <a:avLst/>
              </a:prstGeom>
              <a:noFill/>
              <a:ln w="476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 sz="2800"/>
              </a:p>
            </p:txBody>
          </p:sp>
        </p:grpSp>
        <p:cxnSp>
          <p:nvCxnSpPr>
            <p:cNvPr id="18" name="Conector angulado 17"/>
            <p:cNvCxnSpPr>
              <a:stCxn id="69" idx="2"/>
              <a:endCxn id="93" idx="1"/>
            </p:cNvCxnSpPr>
            <p:nvPr/>
          </p:nvCxnSpPr>
          <p:spPr>
            <a:xfrm rot="5400000">
              <a:off x="4157774" y="1257412"/>
              <a:ext cx="396876" cy="936402"/>
            </a:xfrm>
            <a:prstGeom prst="bentConnector2">
              <a:avLst/>
            </a:prstGeom>
            <a:ln w="25400" cmpd="sng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angulado 18"/>
            <p:cNvCxnSpPr>
              <a:stCxn id="95" idx="1"/>
              <a:endCxn id="92" idx="1"/>
            </p:cNvCxnSpPr>
            <p:nvPr/>
          </p:nvCxnSpPr>
          <p:spPr>
            <a:xfrm rot="10800000">
              <a:off x="3888011" y="2242346"/>
              <a:ext cx="1512168" cy="3015"/>
            </a:xfrm>
            <a:prstGeom prst="bentConnector3">
              <a:avLst>
                <a:gd name="adj1" fmla="val 50000"/>
              </a:avLst>
            </a:prstGeom>
            <a:ln w="25400" cmpd="sng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50"/>
            <p:cNvSpPr>
              <a:spLocks noChangeArrowheads="1"/>
            </p:cNvSpPr>
            <p:nvPr/>
          </p:nvSpPr>
          <p:spPr bwMode="auto">
            <a:xfrm>
              <a:off x="6850063" y="1068388"/>
              <a:ext cx="892175" cy="285750"/>
            </a:xfrm>
            <a:prstGeom prst="rect">
              <a:avLst/>
            </a:prstGeom>
            <a:solidFill>
              <a:srgbClr val="0066CC"/>
            </a:solidFill>
            <a:ln w="18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9000" tIns="54000" rIns="99000" bIns="5400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>
                <a:lnSpc>
                  <a:spcPct val="93000"/>
                </a:lnSpc>
                <a:buClrTx/>
                <a:buFontTx/>
                <a:buNone/>
              </a:pPr>
              <a:r>
                <a:rPr lang="pt-BR" altLang="pt-BR" sz="1800" b="1">
                  <a:solidFill>
                    <a:srgbClr val="FFFFFF"/>
                  </a:solidFill>
                  <a:latin typeface="Arial" panose="020B0604020202020204" pitchFamily="34" charset="0"/>
                  <a:cs typeface="Arial Unicode MS" panose="020B0604020202020204" pitchFamily="34" charset="-128"/>
                </a:rPr>
                <a:t>controle</a:t>
              </a:r>
            </a:p>
          </p:txBody>
        </p:sp>
        <p:grpSp>
          <p:nvGrpSpPr>
            <p:cNvPr id="21" name="Grupo 242"/>
            <p:cNvGrpSpPr>
              <a:grpSpLocks/>
            </p:cNvGrpSpPr>
            <p:nvPr/>
          </p:nvGrpSpPr>
          <p:grpSpPr bwMode="auto">
            <a:xfrm>
              <a:off x="5387975" y="1068388"/>
              <a:ext cx="1458913" cy="285750"/>
              <a:chOff x="3230064" y="997347"/>
              <a:chExt cx="1459910" cy="285750"/>
            </a:xfrm>
          </p:grpSpPr>
          <p:sp>
            <p:nvSpPr>
              <p:cNvPr id="61" name="Rectangle 50"/>
              <p:cNvSpPr>
                <a:spLocks noChangeArrowheads="1"/>
              </p:cNvSpPr>
              <p:nvPr/>
            </p:nvSpPr>
            <p:spPr bwMode="auto">
              <a:xfrm>
                <a:off x="3230064" y="997347"/>
                <a:ext cx="180361" cy="285750"/>
              </a:xfrm>
              <a:prstGeom prst="rect">
                <a:avLst/>
              </a:prstGeom>
              <a:solidFill>
                <a:schemeClr val="accent1"/>
              </a:solidFill>
              <a:ln w="18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Rectangle 50"/>
              <p:cNvSpPr>
                <a:spLocks noChangeArrowheads="1"/>
              </p:cNvSpPr>
              <p:nvPr/>
            </p:nvSpPr>
            <p:spPr bwMode="auto">
              <a:xfrm>
                <a:off x="3412857" y="997347"/>
                <a:ext cx="180361" cy="285750"/>
              </a:xfrm>
              <a:prstGeom prst="rect">
                <a:avLst/>
              </a:prstGeom>
              <a:solidFill>
                <a:srgbClr val="FFFFFF"/>
              </a:solidFill>
              <a:ln w="18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Rectangle 50"/>
              <p:cNvSpPr>
                <a:spLocks noChangeArrowheads="1"/>
              </p:cNvSpPr>
              <p:nvPr/>
            </p:nvSpPr>
            <p:spPr bwMode="auto">
              <a:xfrm>
                <a:off x="3595650" y="997347"/>
                <a:ext cx="180361" cy="285750"/>
              </a:xfrm>
              <a:prstGeom prst="rect">
                <a:avLst/>
              </a:prstGeom>
              <a:solidFill>
                <a:srgbClr val="FFFFFF"/>
              </a:solidFill>
              <a:ln w="18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Rectangle 50"/>
              <p:cNvSpPr>
                <a:spLocks noChangeArrowheads="1"/>
              </p:cNvSpPr>
              <p:nvPr/>
            </p:nvSpPr>
            <p:spPr bwMode="auto">
              <a:xfrm>
                <a:off x="3778443" y="997347"/>
                <a:ext cx="180361" cy="285750"/>
              </a:xfrm>
              <a:prstGeom prst="rect">
                <a:avLst/>
              </a:prstGeom>
              <a:solidFill>
                <a:srgbClr val="FFFFFF"/>
              </a:solidFill>
              <a:ln w="18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Rectangle 50"/>
              <p:cNvSpPr>
                <a:spLocks noChangeArrowheads="1"/>
              </p:cNvSpPr>
              <p:nvPr/>
            </p:nvSpPr>
            <p:spPr bwMode="auto">
              <a:xfrm>
                <a:off x="3961236" y="997347"/>
                <a:ext cx="180361" cy="285750"/>
              </a:xfrm>
              <a:prstGeom prst="rect">
                <a:avLst/>
              </a:prstGeom>
              <a:solidFill>
                <a:schemeClr val="bg1"/>
              </a:solidFill>
              <a:ln w="18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Rectangle 50"/>
              <p:cNvSpPr>
                <a:spLocks noChangeArrowheads="1"/>
              </p:cNvSpPr>
              <p:nvPr/>
            </p:nvSpPr>
            <p:spPr bwMode="auto">
              <a:xfrm>
                <a:off x="4144029" y="997347"/>
                <a:ext cx="180361" cy="285750"/>
              </a:xfrm>
              <a:prstGeom prst="rect">
                <a:avLst/>
              </a:prstGeom>
              <a:solidFill>
                <a:srgbClr val="FFFFFF"/>
              </a:solidFill>
              <a:ln w="18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Rectangle 50"/>
              <p:cNvSpPr>
                <a:spLocks noChangeArrowheads="1"/>
              </p:cNvSpPr>
              <p:nvPr/>
            </p:nvSpPr>
            <p:spPr bwMode="auto">
              <a:xfrm>
                <a:off x="4326822" y="997347"/>
                <a:ext cx="180361" cy="285750"/>
              </a:xfrm>
              <a:prstGeom prst="rect">
                <a:avLst/>
              </a:prstGeom>
              <a:solidFill>
                <a:schemeClr val="accent1"/>
              </a:solidFill>
              <a:ln w="18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Rectangle 50"/>
              <p:cNvSpPr>
                <a:spLocks noChangeArrowheads="1"/>
              </p:cNvSpPr>
              <p:nvPr/>
            </p:nvSpPr>
            <p:spPr bwMode="auto">
              <a:xfrm>
                <a:off x="4509613" y="997347"/>
                <a:ext cx="180361" cy="285750"/>
              </a:xfrm>
              <a:prstGeom prst="rect">
                <a:avLst/>
              </a:prstGeom>
              <a:solidFill>
                <a:srgbClr val="FFFFFF"/>
              </a:solidFill>
              <a:ln w="18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80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22" name="Conector angulado 21"/>
            <p:cNvCxnSpPr>
              <a:stCxn id="90" idx="0"/>
              <a:endCxn id="47" idx="0"/>
            </p:cNvCxnSpPr>
            <p:nvPr/>
          </p:nvCxnSpPr>
          <p:spPr>
            <a:xfrm rot="10800000">
              <a:off x="1958987" y="1871664"/>
              <a:ext cx="1389275" cy="211931"/>
            </a:xfrm>
            <a:prstGeom prst="bentConnector4">
              <a:avLst>
                <a:gd name="adj1" fmla="val 38737"/>
                <a:gd name="adj2" fmla="val 207865"/>
              </a:avLst>
            </a:prstGeom>
            <a:ln w="25400" cmpd="sng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CaixaDeTexto 257"/>
            <p:cNvSpPr txBox="1">
              <a:spLocks noChangeArrowheads="1"/>
            </p:cNvSpPr>
            <p:nvPr/>
          </p:nvSpPr>
          <p:spPr bwMode="auto">
            <a:xfrm>
              <a:off x="5424488" y="731838"/>
              <a:ext cx="795902" cy="433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pt-BR" altLang="pt-BR" sz="2800"/>
                <a:t>início</a:t>
              </a:r>
            </a:p>
          </p:txBody>
        </p:sp>
        <p:sp>
          <p:nvSpPr>
            <p:cNvPr id="24" name="CaixaDeTexto 258"/>
            <p:cNvSpPr txBox="1">
              <a:spLocks noChangeArrowheads="1"/>
            </p:cNvSpPr>
            <p:nvPr/>
          </p:nvSpPr>
          <p:spPr bwMode="auto">
            <a:xfrm>
              <a:off x="3292271" y="594368"/>
              <a:ext cx="1028404" cy="4335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r>
                <a:rPr lang="pt-BR" altLang="pt-BR" sz="2800" dirty="0"/>
                <a:t>reinicia</a:t>
              </a:r>
            </a:p>
          </p:txBody>
        </p:sp>
        <p:grpSp>
          <p:nvGrpSpPr>
            <p:cNvPr id="25" name="Grupo 123"/>
            <p:cNvGrpSpPr>
              <a:grpSpLocks/>
            </p:cNvGrpSpPr>
            <p:nvPr/>
          </p:nvGrpSpPr>
          <p:grpSpPr bwMode="auto">
            <a:xfrm rot="10800000">
              <a:off x="3322861" y="2509839"/>
              <a:ext cx="565150" cy="590088"/>
              <a:chOff x="3311947" y="1842230"/>
              <a:chExt cx="676133" cy="707540"/>
            </a:xfrm>
          </p:grpSpPr>
          <p:sp>
            <p:nvSpPr>
              <p:cNvPr id="56" name="Triângulo isósceles 55"/>
              <p:cNvSpPr/>
              <p:nvPr/>
            </p:nvSpPr>
            <p:spPr>
              <a:xfrm rot="5400000">
                <a:off x="3303571" y="1895649"/>
                <a:ext cx="702383" cy="60586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pt-BR" sz="2800" dirty="0"/>
              </a:p>
            </p:txBody>
          </p:sp>
          <p:sp>
            <p:nvSpPr>
              <p:cNvPr id="57" name="CaixaDeTexto 125"/>
              <p:cNvSpPr txBox="1">
                <a:spLocks noChangeArrowheads="1"/>
              </p:cNvSpPr>
              <p:nvPr/>
            </p:nvSpPr>
            <p:spPr bwMode="auto">
              <a:xfrm>
                <a:off x="3372208" y="1842230"/>
                <a:ext cx="514410" cy="642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r>
                  <a:rPr lang="pt-BR" altLang="pt-BR" sz="3600"/>
                  <a:t>&gt;</a:t>
                </a:r>
              </a:p>
            </p:txBody>
          </p:sp>
          <p:sp>
            <p:nvSpPr>
              <p:cNvPr id="58" name="Retângulo 57"/>
              <p:cNvSpPr/>
              <p:nvPr/>
            </p:nvSpPr>
            <p:spPr>
              <a:xfrm>
                <a:off x="3311947" y="1984438"/>
                <a:ext cx="83567" cy="47586"/>
              </a:xfrm>
              <a:prstGeom prst="rect">
                <a:avLst/>
              </a:prstGeom>
              <a:solidFill>
                <a:schemeClr val="accent1"/>
              </a:solidFill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pt-BR" sz="2800"/>
              </a:p>
            </p:txBody>
          </p:sp>
          <p:sp>
            <p:nvSpPr>
              <p:cNvPr id="59" name="Retângulo 58"/>
              <p:cNvSpPr/>
              <p:nvPr/>
            </p:nvSpPr>
            <p:spPr>
              <a:xfrm>
                <a:off x="3311947" y="2367037"/>
                <a:ext cx="83567" cy="45683"/>
              </a:xfrm>
              <a:prstGeom prst="rect">
                <a:avLst/>
              </a:prstGeom>
              <a:solidFill>
                <a:schemeClr val="accent1"/>
              </a:solidFill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pt-BR" sz="2800"/>
              </a:p>
            </p:txBody>
          </p:sp>
          <p:sp>
            <p:nvSpPr>
              <p:cNvPr id="60" name="Retângulo 59"/>
              <p:cNvSpPr/>
              <p:nvPr/>
            </p:nvSpPr>
            <p:spPr>
              <a:xfrm>
                <a:off x="3904513" y="2172882"/>
                <a:ext cx="83567" cy="47588"/>
              </a:xfrm>
              <a:prstGeom prst="rect">
                <a:avLst/>
              </a:prstGeom>
              <a:solidFill>
                <a:schemeClr val="accent1"/>
              </a:solidFill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pt-BR" sz="2800"/>
              </a:p>
            </p:txBody>
          </p:sp>
        </p:grpSp>
        <p:cxnSp>
          <p:nvCxnSpPr>
            <p:cNvPr id="26" name="Conector angulado 25"/>
            <p:cNvCxnSpPr>
              <a:stCxn id="48" idx="1"/>
              <a:endCxn id="58" idx="1"/>
            </p:cNvCxnSpPr>
            <p:nvPr/>
          </p:nvCxnSpPr>
          <p:spPr>
            <a:xfrm rot="10800000" flipV="1">
              <a:off x="3888012" y="2958832"/>
              <a:ext cx="1503139" cy="2650"/>
            </a:xfrm>
            <a:prstGeom prst="bentConnector3">
              <a:avLst>
                <a:gd name="adj1" fmla="val 50000"/>
              </a:avLst>
            </a:prstGeom>
            <a:ln w="25400" cmpd="sng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50"/>
            <p:cNvSpPr>
              <a:spLocks noChangeArrowheads="1"/>
            </p:cNvSpPr>
            <p:nvPr/>
          </p:nvSpPr>
          <p:spPr bwMode="auto">
            <a:xfrm>
              <a:off x="6862763" y="2817495"/>
              <a:ext cx="892175" cy="285750"/>
            </a:xfrm>
            <a:prstGeom prst="rect">
              <a:avLst/>
            </a:prstGeom>
            <a:solidFill>
              <a:srgbClr val="0066CC"/>
            </a:solidFill>
            <a:ln w="18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9000" tIns="54000" rIns="99000" bIns="5400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>
                <a:lnSpc>
                  <a:spcPct val="93000"/>
                </a:lnSpc>
                <a:buClrTx/>
                <a:buFontTx/>
                <a:buNone/>
              </a:pPr>
              <a:r>
                <a:rPr lang="pt-BR" altLang="pt-BR" sz="1800" b="1">
                  <a:solidFill>
                    <a:srgbClr val="FFFFFF"/>
                  </a:solidFill>
                  <a:latin typeface="Arial" panose="020B0604020202020204" pitchFamily="34" charset="0"/>
                  <a:cs typeface="Arial Unicode MS" panose="020B0604020202020204" pitchFamily="34" charset="-128"/>
                </a:rPr>
                <a:t>ligar</a:t>
              </a:r>
            </a:p>
          </p:txBody>
        </p:sp>
        <p:grpSp>
          <p:nvGrpSpPr>
            <p:cNvPr id="28" name="Grupo 132"/>
            <p:cNvGrpSpPr>
              <a:grpSpLocks/>
            </p:cNvGrpSpPr>
            <p:nvPr/>
          </p:nvGrpSpPr>
          <p:grpSpPr bwMode="auto">
            <a:xfrm>
              <a:off x="5391150" y="2815957"/>
              <a:ext cx="1460500" cy="285750"/>
              <a:chOff x="3230064" y="997347"/>
              <a:chExt cx="1459910" cy="285750"/>
            </a:xfrm>
          </p:grpSpPr>
          <p:sp>
            <p:nvSpPr>
              <p:cNvPr id="48" name="Rectangle 50"/>
              <p:cNvSpPr>
                <a:spLocks noChangeArrowheads="1"/>
              </p:cNvSpPr>
              <p:nvPr/>
            </p:nvSpPr>
            <p:spPr bwMode="auto">
              <a:xfrm>
                <a:off x="3230064" y="997347"/>
                <a:ext cx="180361" cy="285750"/>
              </a:xfrm>
              <a:prstGeom prst="rect">
                <a:avLst/>
              </a:prstGeom>
              <a:solidFill>
                <a:srgbClr val="FFFFFF"/>
              </a:solidFill>
              <a:ln w="18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Rectangle 50"/>
              <p:cNvSpPr>
                <a:spLocks noChangeArrowheads="1"/>
              </p:cNvSpPr>
              <p:nvPr/>
            </p:nvSpPr>
            <p:spPr bwMode="auto">
              <a:xfrm>
                <a:off x="3412857" y="997347"/>
                <a:ext cx="180361" cy="285750"/>
              </a:xfrm>
              <a:prstGeom prst="rect">
                <a:avLst/>
              </a:prstGeom>
              <a:solidFill>
                <a:srgbClr val="FFFFFF"/>
              </a:solidFill>
              <a:ln w="18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Rectangle 50"/>
              <p:cNvSpPr>
                <a:spLocks noChangeArrowheads="1"/>
              </p:cNvSpPr>
              <p:nvPr/>
            </p:nvSpPr>
            <p:spPr bwMode="auto">
              <a:xfrm>
                <a:off x="3595650" y="997347"/>
                <a:ext cx="180361" cy="285750"/>
              </a:xfrm>
              <a:prstGeom prst="rect">
                <a:avLst/>
              </a:prstGeom>
              <a:solidFill>
                <a:srgbClr val="FFFFFF"/>
              </a:solidFill>
              <a:ln w="18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Rectangle 50"/>
              <p:cNvSpPr>
                <a:spLocks noChangeArrowheads="1"/>
              </p:cNvSpPr>
              <p:nvPr/>
            </p:nvSpPr>
            <p:spPr bwMode="auto">
              <a:xfrm>
                <a:off x="3778443" y="997347"/>
                <a:ext cx="180361" cy="285750"/>
              </a:xfrm>
              <a:prstGeom prst="rect">
                <a:avLst/>
              </a:prstGeom>
              <a:solidFill>
                <a:srgbClr val="FFFFFF"/>
              </a:solidFill>
              <a:ln w="18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Rectangle 50"/>
              <p:cNvSpPr>
                <a:spLocks noChangeArrowheads="1"/>
              </p:cNvSpPr>
              <p:nvPr/>
            </p:nvSpPr>
            <p:spPr bwMode="auto">
              <a:xfrm>
                <a:off x="3961236" y="997347"/>
                <a:ext cx="180361" cy="285750"/>
              </a:xfrm>
              <a:prstGeom prst="rect">
                <a:avLst/>
              </a:prstGeom>
              <a:solidFill>
                <a:schemeClr val="bg1"/>
              </a:solidFill>
              <a:ln w="18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Rectangle 50"/>
              <p:cNvSpPr>
                <a:spLocks noChangeArrowheads="1"/>
              </p:cNvSpPr>
              <p:nvPr/>
            </p:nvSpPr>
            <p:spPr bwMode="auto">
              <a:xfrm>
                <a:off x="4144029" y="997347"/>
                <a:ext cx="180361" cy="285750"/>
              </a:xfrm>
              <a:prstGeom prst="rect">
                <a:avLst/>
              </a:prstGeom>
              <a:solidFill>
                <a:srgbClr val="FFFFFF"/>
              </a:solidFill>
              <a:ln w="18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Rectangle 50"/>
              <p:cNvSpPr>
                <a:spLocks noChangeArrowheads="1"/>
              </p:cNvSpPr>
              <p:nvPr/>
            </p:nvSpPr>
            <p:spPr bwMode="auto">
              <a:xfrm>
                <a:off x="4326822" y="997347"/>
                <a:ext cx="180361" cy="285750"/>
              </a:xfrm>
              <a:prstGeom prst="rect">
                <a:avLst/>
              </a:prstGeom>
              <a:solidFill>
                <a:srgbClr val="FFFFFF"/>
              </a:solidFill>
              <a:ln w="18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Rectangle 50"/>
              <p:cNvSpPr>
                <a:spLocks noChangeArrowheads="1"/>
              </p:cNvSpPr>
              <p:nvPr/>
            </p:nvSpPr>
            <p:spPr bwMode="auto">
              <a:xfrm>
                <a:off x="4509613" y="997347"/>
                <a:ext cx="180361" cy="285750"/>
              </a:xfrm>
              <a:prstGeom prst="rect">
                <a:avLst/>
              </a:prstGeom>
              <a:solidFill>
                <a:srgbClr val="FFFFFF"/>
              </a:solidFill>
              <a:ln w="180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9000" tIns="54000" rIns="99000" bIns="54000" anchor="ctr"/>
              <a:lstStyle>
                <a:lvl1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1pPr>
                <a:lvl2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2pPr>
                <a:lvl3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3pPr>
                <a:lvl4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4pPr>
                <a:lvl5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688975" algn="l"/>
                    <a:tab pos="1379538" algn="l"/>
                    <a:tab pos="2070100" algn="l"/>
                    <a:tab pos="2760663" algn="l"/>
                    <a:tab pos="3451225" algn="l"/>
                    <a:tab pos="4141788" algn="l"/>
                    <a:tab pos="4832350" algn="l"/>
                    <a:tab pos="5522913" algn="l"/>
                    <a:tab pos="6213475" algn="l"/>
                    <a:tab pos="6904038" algn="l"/>
                    <a:tab pos="7594600" algn="l"/>
                    <a:tab pos="8285163" algn="l"/>
                    <a:tab pos="8975725" algn="l"/>
                    <a:tab pos="9666288" algn="l"/>
                    <a:tab pos="10356850" algn="l"/>
                  </a:tabLst>
                  <a:defRPr sz="1300">
                    <a:solidFill>
                      <a:schemeClr val="bg1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endParaRPr lang="pt-BR" altLang="pt-BR" sz="1800">
                  <a:solidFill>
                    <a:srgbClr val="000000"/>
                  </a:solidFill>
                </a:endParaRPr>
              </a:p>
            </p:txBody>
          </p:sp>
        </p:grpSp>
        <p:cxnSp>
          <p:nvCxnSpPr>
            <p:cNvPr id="29" name="Conector angulado 28"/>
            <p:cNvCxnSpPr>
              <a:stCxn id="69" idx="2"/>
              <a:endCxn id="59" idx="1"/>
            </p:cNvCxnSpPr>
            <p:nvPr/>
          </p:nvCxnSpPr>
          <p:spPr>
            <a:xfrm rot="5400000">
              <a:off x="3798206" y="1616980"/>
              <a:ext cx="1116013" cy="936402"/>
            </a:xfrm>
            <a:prstGeom prst="bentConnector2">
              <a:avLst/>
            </a:prstGeom>
            <a:ln w="25400" cmpd="sng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angulado 29"/>
            <p:cNvCxnSpPr>
              <a:stCxn id="94" idx="3"/>
              <a:endCxn id="73" idx="0"/>
            </p:cNvCxnSpPr>
            <p:nvPr/>
          </p:nvCxnSpPr>
          <p:spPr>
            <a:xfrm rot="10800000" flipH="1">
              <a:off x="3322860" y="1099191"/>
              <a:ext cx="1298385" cy="985990"/>
            </a:xfrm>
            <a:prstGeom prst="bentConnector5">
              <a:avLst>
                <a:gd name="adj1" fmla="val -17606"/>
                <a:gd name="adj2" fmla="val 114894"/>
                <a:gd name="adj3" fmla="val 97652"/>
              </a:avLst>
            </a:prstGeom>
            <a:ln w="25400" cmpd="sng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angulado 30"/>
            <p:cNvCxnSpPr>
              <a:stCxn id="61" idx="0"/>
              <a:endCxn id="69" idx="0"/>
            </p:cNvCxnSpPr>
            <p:nvPr/>
          </p:nvCxnSpPr>
          <p:spPr>
            <a:xfrm rot="16200000" flipV="1">
              <a:off x="5120481" y="711995"/>
              <a:ext cx="60325" cy="652462"/>
            </a:xfrm>
            <a:prstGeom prst="bentConnector3">
              <a:avLst>
                <a:gd name="adj1" fmla="val 476923"/>
              </a:avLst>
            </a:prstGeom>
            <a:ln w="25400" cmpd="sng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upo 178"/>
            <p:cNvGrpSpPr>
              <a:grpSpLocks/>
            </p:cNvGrpSpPr>
            <p:nvPr/>
          </p:nvGrpSpPr>
          <p:grpSpPr bwMode="auto">
            <a:xfrm>
              <a:off x="1655986" y="1871663"/>
              <a:ext cx="600075" cy="1019175"/>
              <a:chOff x="2104891" y="936129"/>
              <a:chExt cx="600350" cy="936103"/>
            </a:xfrm>
          </p:grpSpPr>
          <p:grpSp>
            <p:nvGrpSpPr>
              <p:cNvPr id="39" name="Grupo 179"/>
              <p:cNvGrpSpPr>
                <a:grpSpLocks/>
              </p:cNvGrpSpPr>
              <p:nvPr/>
            </p:nvGrpSpPr>
            <p:grpSpPr bwMode="auto">
              <a:xfrm>
                <a:off x="2134643" y="936129"/>
                <a:ext cx="546774" cy="936103"/>
                <a:chOff x="4117943" y="563506"/>
                <a:chExt cx="654774" cy="531879"/>
              </a:xfrm>
            </p:grpSpPr>
            <p:sp>
              <p:nvSpPr>
                <p:cNvPr id="43" name="Line 6"/>
                <p:cNvSpPr>
                  <a:spLocks noChangeShapeType="1"/>
                </p:cNvSpPr>
                <p:nvPr/>
              </p:nvSpPr>
              <p:spPr bwMode="auto">
                <a:xfrm>
                  <a:off x="4179316" y="831380"/>
                  <a:ext cx="212725" cy="0"/>
                </a:xfrm>
                <a:prstGeom prst="line">
                  <a:avLst/>
                </a:prstGeom>
                <a:noFill/>
                <a:ln w="31680" cap="sq">
                  <a:solidFill>
                    <a:srgbClr val="000000"/>
                  </a:solidFill>
                  <a:miter lim="800000"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pt-BR" sz="2800"/>
                </a:p>
              </p:txBody>
            </p:sp>
            <p:sp>
              <p:nvSpPr>
                <p:cNvPr id="44" name="Line 7"/>
                <p:cNvSpPr>
                  <a:spLocks noChangeShapeType="1"/>
                </p:cNvSpPr>
                <p:nvPr/>
              </p:nvSpPr>
              <p:spPr bwMode="auto">
                <a:xfrm>
                  <a:off x="4479353" y="691680"/>
                  <a:ext cx="227013" cy="0"/>
                </a:xfrm>
                <a:prstGeom prst="line">
                  <a:avLst/>
                </a:prstGeom>
                <a:noFill/>
                <a:ln w="31680" cap="sq">
                  <a:solidFill>
                    <a:srgbClr val="000000"/>
                  </a:solidFill>
                  <a:miter lim="800000"/>
                  <a:headEnd type="oval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pt-BR" sz="2800"/>
                </a:p>
              </p:txBody>
            </p:sp>
            <p:sp>
              <p:nvSpPr>
                <p:cNvPr id="45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4395216" y="742480"/>
                  <a:ext cx="107950" cy="88900"/>
                </a:xfrm>
                <a:prstGeom prst="line">
                  <a:avLst/>
                </a:prstGeom>
                <a:noFill/>
                <a:ln w="31680" cap="sq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pt-BR" sz="2800"/>
                </a:p>
              </p:txBody>
            </p:sp>
            <p:sp>
              <p:nvSpPr>
                <p:cNvPr id="46" name="Line 10"/>
                <p:cNvSpPr>
                  <a:spLocks noChangeShapeType="1"/>
                </p:cNvSpPr>
                <p:nvPr/>
              </p:nvSpPr>
              <p:spPr bwMode="auto">
                <a:xfrm>
                  <a:off x="4479353" y="980605"/>
                  <a:ext cx="233363" cy="0"/>
                </a:xfrm>
                <a:prstGeom prst="line">
                  <a:avLst/>
                </a:prstGeom>
                <a:noFill/>
                <a:ln w="31680" cap="sq">
                  <a:solidFill>
                    <a:srgbClr val="000000"/>
                  </a:solidFill>
                  <a:miter lim="800000"/>
                  <a:headEnd type="oval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pt-BR" sz="2800"/>
                </a:p>
              </p:txBody>
            </p:sp>
            <p:sp>
              <p:nvSpPr>
                <p:cNvPr id="47" name="Rectangle 113"/>
                <p:cNvSpPr>
                  <a:spLocks noChangeArrowheads="1"/>
                </p:cNvSpPr>
                <p:nvPr/>
              </p:nvSpPr>
              <p:spPr bwMode="auto">
                <a:xfrm>
                  <a:off x="4117943" y="563506"/>
                  <a:ext cx="654774" cy="531879"/>
                </a:xfrm>
                <a:prstGeom prst="rect">
                  <a:avLst/>
                </a:prstGeom>
                <a:noFill/>
                <a:ln w="180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pt-BR" altLang="pt-BR" sz="2800"/>
                </a:p>
              </p:txBody>
            </p:sp>
          </p:grpSp>
          <p:sp>
            <p:nvSpPr>
              <p:cNvPr id="40" name="Retângulo 39"/>
              <p:cNvSpPr/>
              <p:nvPr/>
            </p:nvSpPr>
            <p:spPr>
              <a:xfrm>
                <a:off x="2104891" y="1351688"/>
                <a:ext cx="71470" cy="11373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pt-BR" sz="2800"/>
              </a:p>
            </p:txBody>
          </p:sp>
          <p:sp>
            <p:nvSpPr>
              <p:cNvPr id="41" name="Retângulo 40"/>
              <p:cNvSpPr/>
              <p:nvPr/>
            </p:nvSpPr>
            <p:spPr>
              <a:xfrm>
                <a:off x="2630594" y="1103811"/>
                <a:ext cx="71471" cy="11373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pt-BR" sz="2800"/>
              </a:p>
            </p:txBody>
          </p:sp>
          <p:sp>
            <p:nvSpPr>
              <p:cNvPr id="42" name="Retângulo 41"/>
              <p:cNvSpPr/>
              <p:nvPr/>
            </p:nvSpPr>
            <p:spPr>
              <a:xfrm>
                <a:off x="2633770" y="1611231"/>
                <a:ext cx="71471" cy="11373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  <a:defRPr/>
                </a:pPr>
                <a:endParaRPr lang="pt-BR" sz="2800"/>
              </a:p>
            </p:txBody>
          </p:sp>
        </p:grpSp>
        <p:cxnSp>
          <p:nvCxnSpPr>
            <p:cNvPr id="33" name="Conector angulado 32"/>
            <p:cNvCxnSpPr>
              <a:stCxn id="60" idx="3"/>
              <a:endCxn id="47" idx="2"/>
            </p:cNvCxnSpPr>
            <p:nvPr/>
          </p:nvCxnSpPr>
          <p:spPr>
            <a:xfrm rot="10800000" flipV="1">
              <a:off x="1958987" y="2804318"/>
              <a:ext cx="1363875" cy="86519"/>
            </a:xfrm>
            <a:prstGeom prst="bentConnector4">
              <a:avLst>
                <a:gd name="adj1" fmla="val 39982"/>
                <a:gd name="adj2" fmla="val 364219"/>
              </a:avLst>
            </a:prstGeom>
            <a:ln w="25400" cmpd="sng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angulado 33"/>
            <p:cNvCxnSpPr>
              <a:stCxn id="11" idx="3"/>
              <a:endCxn id="40" idx="1"/>
            </p:cNvCxnSpPr>
            <p:nvPr/>
          </p:nvCxnSpPr>
          <p:spPr>
            <a:xfrm>
              <a:off x="960438" y="1318647"/>
              <a:ext cx="695548" cy="1067366"/>
            </a:xfrm>
            <a:prstGeom prst="bentConnector3">
              <a:avLst>
                <a:gd name="adj1" fmla="val 50000"/>
              </a:avLst>
            </a:prstGeom>
            <a:ln w="53975" cmpd="db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angulado 34"/>
            <p:cNvCxnSpPr>
              <a:stCxn id="37" idx="2"/>
              <a:endCxn id="41" idx="3"/>
            </p:cNvCxnSpPr>
            <p:nvPr/>
          </p:nvCxnSpPr>
          <p:spPr>
            <a:xfrm rot="5400000">
              <a:off x="2015591" y="1605473"/>
              <a:ext cx="747961" cy="273369"/>
            </a:xfrm>
            <a:prstGeom prst="bentConnector2">
              <a:avLst/>
            </a:prstGeom>
            <a:ln w="53975" cmpd="db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angulado 35"/>
            <p:cNvCxnSpPr>
              <a:stCxn id="38" idx="0"/>
              <a:endCxn id="42" idx="3"/>
            </p:cNvCxnSpPr>
            <p:nvPr/>
          </p:nvCxnSpPr>
          <p:spPr>
            <a:xfrm rot="16200000" flipV="1">
              <a:off x="2077067" y="2847583"/>
              <a:ext cx="628183" cy="270194"/>
            </a:xfrm>
            <a:prstGeom prst="bentConnector2">
              <a:avLst/>
            </a:prstGeom>
            <a:ln w="53975" cmpd="dbl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51"/>
            <p:cNvSpPr>
              <a:spLocks noChangeArrowheads="1"/>
            </p:cNvSpPr>
            <p:nvPr/>
          </p:nvSpPr>
          <p:spPr bwMode="auto">
            <a:xfrm>
              <a:off x="2303810" y="1167218"/>
              <a:ext cx="444889" cy="200959"/>
            </a:xfrm>
            <a:prstGeom prst="rect">
              <a:avLst/>
            </a:prstGeom>
            <a:solidFill>
              <a:srgbClr val="FFFFFF"/>
            </a:solidFill>
            <a:ln w="18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9000" tIns="54000" rIns="99000" bIns="5400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pt-BR" altLang="pt-BR" sz="1800" dirty="0">
                  <a:solidFill>
                    <a:srgbClr val="000000"/>
                  </a:solidFill>
                </a:rPr>
                <a:t>VCC</a:t>
              </a:r>
            </a:p>
          </p:txBody>
        </p:sp>
        <p:sp>
          <p:nvSpPr>
            <p:cNvPr id="38" name="Rectangle 51"/>
            <p:cNvSpPr>
              <a:spLocks noChangeArrowheads="1"/>
            </p:cNvSpPr>
            <p:nvPr/>
          </p:nvSpPr>
          <p:spPr bwMode="auto">
            <a:xfrm>
              <a:off x="2303810" y="3296771"/>
              <a:ext cx="444889" cy="200959"/>
            </a:xfrm>
            <a:prstGeom prst="rect">
              <a:avLst/>
            </a:prstGeom>
            <a:solidFill>
              <a:srgbClr val="FFFFFF"/>
            </a:solidFill>
            <a:ln w="180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9000" tIns="54000" rIns="99000" bIns="54000" anchor="ctr"/>
            <a:lstStyle>
              <a:lvl1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1pPr>
              <a:lvl2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2pPr>
              <a:lvl3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3pPr>
              <a:lvl4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4pPr>
              <a:lvl5pPr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688975" algn="l"/>
                  <a:tab pos="1379538" algn="l"/>
                  <a:tab pos="2070100" algn="l"/>
                  <a:tab pos="2760663" algn="l"/>
                  <a:tab pos="3451225" algn="l"/>
                  <a:tab pos="4141788" algn="l"/>
                  <a:tab pos="4832350" algn="l"/>
                  <a:tab pos="5522913" algn="l"/>
                  <a:tab pos="6213475" algn="l"/>
                  <a:tab pos="6904038" algn="l"/>
                  <a:tab pos="7594600" algn="l"/>
                  <a:tab pos="8285163" algn="l"/>
                  <a:tab pos="8975725" algn="l"/>
                  <a:tab pos="9666288" algn="l"/>
                  <a:tab pos="10356850" algn="l"/>
                </a:tabLst>
                <a:defRPr sz="1300">
                  <a:solidFill>
                    <a:schemeClr val="bg1"/>
                  </a:solidFill>
                  <a:latin typeface="Calibri" panose="020F050202020403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pt-BR" altLang="pt-BR" sz="1800" dirty="0">
                  <a:solidFill>
                    <a:srgbClr val="000000"/>
                  </a:solidFill>
                </a:rPr>
                <a:t>GND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8568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7-11-07 às 23.57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15170"/>
            <a:ext cx="9144000" cy="48733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71476" y="527035"/>
            <a:ext cx="819971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aseline="30000" dirty="0"/>
              <a:t>: </a:t>
            </a:r>
            <a:r>
              <a:rPr lang="en-US" sz="3600" baseline="30000" dirty="0" err="1"/>
              <a:t>Geração</a:t>
            </a:r>
            <a:r>
              <a:rPr lang="en-US" sz="3600" baseline="30000" dirty="0"/>
              <a:t> de </a:t>
            </a:r>
            <a:r>
              <a:rPr lang="en-US" sz="3600" baseline="30000" dirty="0" err="1"/>
              <a:t>sinal</a:t>
            </a:r>
            <a:r>
              <a:rPr lang="en-US" sz="3600" baseline="30000" dirty="0"/>
              <a:t> PWM no </a:t>
            </a:r>
            <a:r>
              <a:rPr lang="en-US" sz="3600" baseline="30000" dirty="0" err="1"/>
              <a:t>pino</a:t>
            </a:r>
            <a:r>
              <a:rPr lang="en-US" sz="3600" baseline="30000" dirty="0"/>
              <a:t> OC0, </a:t>
            </a:r>
            <a:r>
              <a:rPr lang="en-US" sz="3600" baseline="30000" dirty="0" err="1"/>
              <a:t>onde</a:t>
            </a:r>
            <a:r>
              <a:rPr lang="en-US" sz="3600" baseline="30000" dirty="0"/>
              <a:t> se </a:t>
            </a:r>
            <a:r>
              <a:rPr lang="en-US" sz="3600" baseline="30000" dirty="0" err="1"/>
              <a:t>obtém</a:t>
            </a:r>
            <a:r>
              <a:rPr lang="en-US" sz="3600" baseline="30000" dirty="0"/>
              <a:t> um </a:t>
            </a:r>
            <a:r>
              <a:rPr lang="en-US" sz="3600" baseline="30000" dirty="0" err="1"/>
              <a:t>sinal</a:t>
            </a:r>
            <a:r>
              <a:rPr lang="en-US" sz="3600" baseline="30000" dirty="0"/>
              <a:t> PWM com </a:t>
            </a:r>
            <a:r>
              <a:rPr lang="en-US" sz="3600" baseline="30000" dirty="0" err="1"/>
              <a:t>fase</a:t>
            </a:r>
            <a:r>
              <a:rPr lang="en-US" sz="3600" baseline="30000" dirty="0"/>
              <a:t> </a:t>
            </a:r>
            <a:r>
              <a:rPr lang="en-US" sz="3600" baseline="30000" dirty="0" err="1"/>
              <a:t>corrigida</a:t>
            </a:r>
            <a:r>
              <a:rPr lang="en-US" sz="3600" baseline="30000" dirty="0"/>
              <a:t>. </a:t>
            </a:r>
            <a:r>
              <a:rPr lang="en-US" sz="2400" dirty="0"/>
              <a:t>É </a:t>
            </a:r>
            <a:r>
              <a:rPr lang="en-US" sz="2400" dirty="0" err="1"/>
              <a:t>baseado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contagem</a:t>
            </a:r>
            <a:r>
              <a:rPr lang="en-US" sz="2400" dirty="0"/>
              <a:t> </a:t>
            </a:r>
            <a:r>
              <a:rPr lang="en-US" sz="2400" dirty="0" err="1"/>
              <a:t>crescente</a:t>
            </a:r>
            <a:r>
              <a:rPr lang="en-US" sz="2400" dirty="0"/>
              <a:t> e </a:t>
            </a:r>
            <a:r>
              <a:rPr lang="en-US" sz="2400" dirty="0" err="1"/>
              <a:t>decrescente</a:t>
            </a:r>
            <a:r>
              <a:rPr lang="en-US" sz="2400" dirty="0"/>
              <a:t> do TCNT0 </a:t>
            </a:r>
          </a:p>
          <a:p>
            <a:endParaRPr lang="en-US" sz="2400" baseline="30000" dirty="0"/>
          </a:p>
        </p:txBody>
      </p:sp>
      <p:sp>
        <p:nvSpPr>
          <p:cNvPr id="4" name="TextBox 3"/>
          <p:cNvSpPr txBox="1"/>
          <p:nvPr/>
        </p:nvSpPr>
        <p:spPr>
          <a:xfrm>
            <a:off x="1671476" y="-119296"/>
            <a:ext cx="6802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Timer 0  -   PWM </a:t>
            </a:r>
            <a:r>
              <a:rPr lang="en-US" sz="3600" dirty="0" err="1">
                <a:solidFill>
                  <a:srgbClr val="FF0000"/>
                </a:solidFill>
              </a:rPr>
              <a:t>Corrigido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em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Fase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737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1162" y="119164"/>
            <a:ext cx="5953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Timer 0  -   Modo PWM </a:t>
            </a:r>
            <a:r>
              <a:rPr lang="en-US" sz="3600" dirty="0" err="1">
                <a:solidFill>
                  <a:srgbClr val="FF0000"/>
                </a:solidFill>
              </a:rPr>
              <a:t>Rápido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1672" y="652414"/>
            <a:ext cx="1181720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FFFF00"/>
                </a:solidFill>
                <a:effectLst/>
                <a:latin typeface="Bookman-Old-Style"/>
              </a:rPr>
              <a:t>Permite a geração de um sinal PWM de alta frequência. O contador conta de zero até o valor máximo e volta a zero.</a:t>
            </a:r>
            <a:r>
              <a:rPr lang="pt-BR" sz="2400" dirty="0">
                <a:solidFill>
                  <a:srgbClr val="FFFF00"/>
                </a:solidFill>
              </a:rPr>
              <a:t> Na comparação (invertida ou não invertida) Os pinos OCR0A e OCBR0B geram sinal PWM invertendo na igualdade da comparação e no reinício da contagem.</a:t>
            </a:r>
            <a:br>
              <a:rPr lang="pt-BR" sz="2800" dirty="0"/>
            </a:br>
            <a:br>
              <a:rPr lang="pt-BR" sz="2800" dirty="0"/>
            </a:br>
            <a:endParaRPr lang="en-US" sz="28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DE5DD35-4145-4627-BB04-AAC6AB6579CE}"/>
              </a:ext>
            </a:extLst>
          </p:cNvPr>
          <p:cNvCxnSpPr/>
          <p:nvPr/>
        </p:nvCxnSpPr>
        <p:spPr>
          <a:xfrm flipV="1">
            <a:off x="1861618" y="2332955"/>
            <a:ext cx="0" cy="2388094"/>
          </a:xfrm>
          <a:prstGeom prst="straightConnector1">
            <a:avLst/>
          </a:prstGeom>
          <a:ln w="41275" cap="rnd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EE11FCC-1DAC-4FDD-87C2-173F4AF11CDE}"/>
              </a:ext>
            </a:extLst>
          </p:cNvPr>
          <p:cNvCxnSpPr/>
          <p:nvPr/>
        </p:nvCxnSpPr>
        <p:spPr>
          <a:xfrm>
            <a:off x="1861618" y="4721049"/>
            <a:ext cx="8682361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72FDAE2F-1FF8-438B-83E3-A3EA84481D24}"/>
              </a:ext>
            </a:extLst>
          </p:cNvPr>
          <p:cNvCxnSpPr>
            <a:cxnSpLocks/>
          </p:cNvCxnSpPr>
          <p:nvPr/>
        </p:nvCxnSpPr>
        <p:spPr>
          <a:xfrm flipV="1">
            <a:off x="1861618" y="2825770"/>
            <a:ext cx="1295693" cy="1890944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1EAC5096-00DB-43A1-B229-CBA1DA37F4D0}"/>
              </a:ext>
            </a:extLst>
          </p:cNvPr>
          <p:cNvCxnSpPr/>
          <p:nvPr/>
        </p:nvCxnSpPr>
        <p:spPr>
          <a:xfrm flipV="1">
            <a:off x="1861617" y="2830104"/>
            <a:ext cx="7972149" cy="1"/>
          </a:xfrm>
          <a:prstGeom prst="line">
            <a:avLst/>
          </a:prstGeom>
          <a:ln w="1905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BC06BE5A-36CC-4AFE-AE5C-F20B9E924DAD}"/>
              </a:ext>
            </a:extLst>
          </p:cNvPr>
          <p:cNvCxnSpPr/>
          <p:nvPr/>
        </p:nvCxnSpPr>
        <p:spPr>
          <a:xfrm>
            <a:off x="1861618" y="3265111"/>
            <a:ext cx="7972148" cy="0"/>
          </a:xfrm>
          <a:prstGeom prst="line">
            <a:avLst/>
          </a:prstGeom>
          <a:ln w="12700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4685B1A-B4EC-4CC8-A7B9-65FA4CD63E78}"/>
              </a:ext>
            </a:extLst>
          </p:cNvPr>
          <p:cNvSpPr txBox="1"/>
          <p:nvPr/>
        </p:nvSpPr>
        <p:spPr>
          <a:xfrm>
            <a:off x="576580" y="2979119"/>
            <a:ext cx="12569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FF00"/>
                </a:solidFill>
              </a:rPr>
              <a:t>OCR0A</a:t>
            </a:r>
          </a:p>
          <a:p>
            <a:r>
              <a:rPr lang="pt-BR" dirty="0">
                <a:solidFill>
                  <a:srgbClr val="FFFF00"/>
                </a:solidFill>
              </a:rPr>
              <a:t>Registrador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67EFE24-C6FF-4EDA-AEE6-8D333B1F546A}"/>
              </a:ext>
            </a:extLst>
          </p:cNvPr>
          <p:cNvSpPr txBox="1"/>
          <p:nvPr/>
        </p:nvSpPr>
        <p:spPr>
          <a:xfrm>
            <a:off x="1003301" y="2561155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0xFF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46EC62F-3B5D-4064-8DB8-0E9F5F0A5FA9}"/>
              </a:ext>
            </a:extLst>
          </p:cNvPr>
          <p:cNvSpPr txBox="1"/>
          <p:nvPr/>
        </p:nvSpPr>
        <p:spPr>
          <a:xfrm>
            <a:off x="1547466" y="4572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0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C990DE4-9D3C-4924-B64A-34DFD2177C64}"/>
              </a:ext>
            </a:extLst>
          </p:cNvPr>
          <p:cNvSpPr txBox="1"/>
          <p:nvPr/>
        </p:nvSpPr>
        <p:spPr>
          <a:xfrm>
            <a:off x="1389721" y="1906775"/>
            <a:ext cx="997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6"/>
                </a:solidFill>
              </a:rPr>
              <a:t>TCNT0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7784BDC-E327-4ABF-AD5B-934B48DA1EA3}"/>
              </a:ext>
            </a:extLst>
          </p:cNvPr>
          <p:cNvSpPr txBox="1"/>
          <p:nvPr/>
        </p:nvSpPr>
        <p:spPr>
          <a:xfrm>
            <a:off x="10534547" y="452685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time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4E3E7594-2067-4200-83EC-4439B4FA8E77}"/>
              </a:ext>
            </a:extLst>
          </p:cNvPr>
          <p:cNvCxnSpPr>
            <a:cxnSpLocks/>
          </p:cNvCxnSpPr>
          <p:nvPr/>
        </p:nvCxnSpPr>
        <p:spPr>
          <a:xfrm flipH="1" flipV="1">
            <a:off x="1812983" y="5512506"/>
            <a:ext cx="24445" cy="1051198"/>
          </a:xfrm>
          <a:prstGeom prst="straightConnector1">
            <a:avLst/>
          </a:prstGeom>
          <a:ln w="41275" cap="rnd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E60B867B-7408-4B86-9913-07E6FFE0E39B}"/>
              </a:ext>
            </a:extLst>
          </p:cNvPr>
          <p:cNvCxnSpPr/>
          <p:nvPr/>
        </p:nvCxnSpPr>
        <p:spPr>
          <a:xfrm>
            <a:off x="1837428" y="6563704"/>
            <a:ext cx="8682361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AF90998-BEE8-457C-B2AA-ACB9EC286AB6}"/>
              </a:ext>
            </a:extLst>
          </p:cNvPr>
          <p:cNvSpPr txBox="1"/>
          <p:nvPr/>
        </p:nvSpPr>
        <p:spPr>
          <a:xfrm>
            <a:off x="442090" y="5235507"/>
            <a:ext cx="10038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dirty="0">
                <a:solidFill>
                  <a:srgbClr val="FFFF00"/>
                </a:solidFill>
              </a:rPr>
              <a:t>Pino</a:t>
            </a:r>
          </a:p>
          <a:p>
            <a:r>
              <a:rPr lang="pt-BR" sz="3000" dirty="0">
                <a:solidFill>
                  <a:srgbClr val="FFFF00"/>
                </a:solidFill>
              </a:rPr>
              <a:t>0C0A</a:t>
            </a: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088FB50E-626E-4AE2-AA41-2EF5B59BC3EB}"/>
              </a:ext>
            </a:extLst>
          </p:cNvPr>
          <p:cNvGrpSpPr/>
          <p:nvPr/>
        </p:nvGrpSpPr>
        <p:grpSpPr>
          <a:xfrm>
            <a:off x="1812983" y="3256568"/>
            <a:ext cx="1004108" cy="3355424"/>
            <a:chOff x="1812983" y="3256568"/>
            <a:chExt cx="1004108" cy="3355424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3617FA16-280D-4DAA-AF34-50BF2E996398}"/>
                </a:ext>
              </a:extLst>
            </p:cNvPr>
            <p:cNvCxnSpPr/>
            <p:nvPr/>
          </p:nvCxnSpPr>
          <p:spPr>
            <a:xfrm>
              <a:off x="2817091" y="3256568"/>
              <a:ext cx="0" cy="3355424"/>
            </a:xfrm>
            <a:prstGeom prst="line">
              <a:avLst/>
            </a:prstGeom>
            <a:ln w="12700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>
              <a:extLst>
                <a:ext uri="{FF2B5EF4-FFF2-40B4-BE49-F238E27FC236}">
                  <a16:creationId xmlns:a16="http://schemas.microsoft.com/office/drawing/2014/main" id="{2F639B63-9CBE-4191-80D6-18DEFBB5C961}"/>
                </a:ext>
              </a:extLst>
            </p:cNvPr>
            <p:cNvCxnSpPr>
              <a:cxnSpLocks/>
            </p:cNvCxnSpPr>
            <p:nvPr/>
          </p:nvCxnSpPr>
          <p:spPr>
            <a:xfrm>
              <a:off x="1812983" y="5871851"/>
              <a:ext cx="1004108" cy="0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0C2CBE6A-944C-443E-AC5D-CA55C1D79878}"/>
                </a:ext>
              </a:extLst>
            </p:cNvPr>
            <p:cNvCxnSpPr>
              <a:cxnSpLocks/>
            </p:cNvCxnSpPr>
            <p:nvPr/>
          </p:nvCxnSpPr>
          <p:spPr>
            <a:xfrm>
              <a:off x="2817091" y="5871851"/>
              <a:ext cx="0" cy="688085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2D83CEF6-492D-46A2-98B3-F71669FCFBBD}"/>
              </a:ext>
            </a:extLst>
          </p:cNvPr>
          <p:cNvGrpSpPr/>
          <p:nvPr/>
        </p:nvGrpSpPr>
        <p:grpSpPr>
          <a:xfrm>
            <a:off x="2824468" y="2830104"/>
            <a:ext cx="340220" cy="3781888"/>
            <a:chOff x="2817094" y="2830104"/>
            <a:chExt cx="340220" cy="3781888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32A608C4-BF3A-42B1-A387-3557AA52FB80}"/>
                </a:ext>
              </a:extLst>
            </p:cNvPr>
            <p:cNvGrpSpPr/>
            <p:nvPr/>
          </p:nvGrpSpPr>
          <p:grpSpPr>
            <a:xfrm>
              <a:off x="2817094" y="2860469"/>
              <a:ext cx="340220" cy="3751523"/>
              <a:chOff x="2817091" y="2860469"/>
              <a:chExt cx="340220" cy="3751523"/>
            </a:xfrm>
          </p:grpSpPr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45FCE920-CA3B-4E7B-8FA5-2F0612821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7311" y="2860469"/>
                <a:ext cx="0" cy="3751523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>
                <a:extLst>
                  <a:ext uri="{FF2B5EF4-FFF2-40B4-BE49-F238E27FC236}">
                    <a16:creationId xmlns:a16="http://schemas.microsoft.com/office/drawing/2014/main" id="{C4C9C531-FE03-4A47-9E77-5001BFE44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7091" y="6559471"/>
                <a:ext cx="340220" cy="0"/>
              </a:xfrm>
              <a:prstGeom prst="line">
                <a:avLst/>
              </a:prstGeom>
              <a:ln w="571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ctor reto 45">
                <a:extLst>
                  <a:ext uri="{FF2B5EF4-FFF2-40B4-BE49-F238E27FC236}">
                    <a16:creationId xmlns:a16="http://schemas.microsoft.com/office/drawing/2014/main" id="{21A48484-CCB7-49FC-8985-EC2B634EBC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4844" y="5871851"/>
                <a:ext cx="2784" cy="723361"/>
              </a:xfrm>
              <a:prstGeom prst="line">
                <a:avLst/>
              </a:prstGeom>
              <a:ln w="571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D36B4D4B-3D0A-469B-9715-80CA38C0E3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4844" y="2830104"/>
              <a:ext cx="12467" cy="1921309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50BD7B47-C608-4D5A-AB6B-F1532C6CF695}"/>
              </a:ext>
            </a:extLst>
          </p:cNvPr>
          <p:cNvGrpSpPr/>
          <p:nvPr/>
        </p:nvGrpSpPr>
        <p:grpSpPr>
          <a:xfrm>
            <a:off x="1833527" y="3826781"/>
            <a:ext cx="792664" cy="2045070"/>
            <a:chOff x="1833527" y="3826781"/>
            <a:chExt cx="792664" cy="2045070"/>
          </a:xfrm>
        </p:grpSpPr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C12245B1-407F-4DE5-BE2E-6DE716111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8835" y="3826781"/>
              <a:ext cx="620343" cy="892152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093F81FF-64DC-41F3-A3FD-D3E6E38D9357}"/>
                </a:ext>
              </a:extLst>
            </p:cNvPr>
            <p:cNvCxnSpPr>
              <a:cxnSpLocks/>
            </p:cNvCxnSpPr>
            <p:nvPr/>
          </p:nvCxnSpPr>
          <p:spPr>
            <a:xfrm>
              <a:off x="1833527" y="5871851"/>
              <a:ext cx="792664" cy="0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B1234F68-A4AC-4463-87FD-0BAC5F030D4D}"/>
              </a:ext>
            </a:extLst>
          </p:cNvPr>
          <p:cNvGrpSpPr/>
          <p:nvPr/>
        </p:nvGrpSpPr>
        <p:grpSpPr>
          <a:xfrm>
            <a:off x="1820714" y="3256569"/>
            <a:ext cx="1033800" cy="2620494"/>
            <a:chOff x="1820714" y="3256569"/>
            <a:chExt cx="1033800" cy="2620494"/>
          </a:xfrm>
        </p:grpSpPr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CA7E3A11-1600-42A0-83E0-4441357C89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2063" y="3256569"/>
              <a:ext cx="952451" cy="1381594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1EFCF406-625F-4056-B81C-88FD16CF5CB6}"/>
                </a:ext>
              </a:extLst>
            </p:cNvPr>
            <p:cNvCxnSpPr>
              <a:cxnSpLocks/>
            </p:cNvCxnSpPr>
            <p:nvPr/>
          </p:nvCxnSpPr>
          <p:spPr>
            <a:xfrm>
              <a:off x="1820714" y="5877063"/>
              <a:ext cx="996377" cy="0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7C888422-A85A-4D5B-B35B-EA5E9692EC31}"/>
              </a:ext>
            </a:extLst>
          </p:cNvPr>
          <p:cNvGrpSpPr/>
          <p:nvPr/>
        </p:nvGrpSpPr>
        <p:grpSpPr>
          <a:xfrm>
            <a:off x="9806292" y="2574423"/>
            <a:ext cx="1426994" cy="857205"/>
            <a:chOff x="9806292" y="2574423"/>
            <a:chExt cx="1426994" cy="857205"/>
          </a:xfrm>
        </p:grpSpPr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4913CA6F-21DC-42A8-8468-89632061CAD0}"/>
                </a:ext>
              </a:extLst>
            </p:cNvPr>
            <p:cNvSpPr txBox="1"/>
            <p:nvPr/>
          </p:nvSpPr>
          <p:spPr>
            <a:xfrm>
              <a:off x="9806292" y="3031518"/>
              <a:ext cx="14269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>
                  <a:solidFill>
                    <a:srgbClr val="FFFF00"/>
                  </a:solidFill>
                </a:rPr>
                <a:t>OCR0A=200</a:t>
              </a:r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717294C0-1D98-4605-BFC1-CDB102A2A878}"/>
                </a:ext>
              </a:extLst>
            </p:cNvPr>
            <p:cNvSpPr txBox="1"/>
            <p:nvPr/>
          </p:nvSpPr>
          <p:spPr>
            <a:xfrm>
              <a:off x="9894264" y="2574423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>
                  <a:solidFill>
                    <a:srgbClr val="FFFF00"/>
                  </a:solidFill>
                </a:rPr>
                <a:t>255</a:t>
              </a:r>
            </a:p>
          </p:txBody>
        </p:sp>
      </p:grp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46614E2A-F3D6-4309-BD1B-613DAE32DA88}"/>
              </a:ext>
            </a:extLst>
          </p:cNvPr>
          <p:cNvSpPr txBox="1"/>
          <p:nvPr/>
        </p:nvSpPr>
        <p:spPr>
          <a:xfrm>
            <a:off x="10527165" y="635825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time</a:t>
            </a:r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AC536BF5-CD1F-4567-BB08-5398B77C887D}"/>
              </a:ext>
            </a:extLst>
          </p:cNvPr>
          <p:cNvGrpSpPr/>
          <p:nvPr/>
        </p:nvGrpSpPr>
        <p:grpSpPr>
          <a:xfrm>
            <a:off x="4114849" y="2815236"/>
            <a:ext cx="340220" cy="3781888"/>
            <a:chOff x="2817094" y="2830104"/>
            <a:chExt cx="340220" cy="3781888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20759FF1-0EB8-40B1-973C-C952B6CCF1B8}"/>
                </a:ext>
              </a:extLst>
            </p:cNvPr>
            <p:cNvGrpSpPr/>
            <p:nvPr/>
          </p:nvGrpSpPr>
          <p:grpSpPr>
            <a:xfrm>
              <a:off x="2817094" y="2860469"/>
              <a:ext cx="340220" cy="3751523"/>
              <a:chOff x="2817091" y="2860469"/>
              <a:chExt cx="340220" cy="3751523"/>
            </a:xfrm>
          </p:grpSpPr>
          <p:cxnSp>
            <p:nvCxnSpPr>
              <p:cNvPr id="77" name="Conector reto 76">
                <a:extLst>
                  <a:ext uri="{FF2B5EF4-FFF2-40B4-BE49-F238E27FC236}">
                    <a16:creationId xmlns:a16="http://schemas.microsoft.com/office/drawing/2014/main" id="{6F024DE7-7882-4400-B9A8-89A8379543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7311" y="2860469"/>
                <a:ext cx="0" cy="3751523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ector reto 77">
                <a:extLst>
                  <a:ext uri="{FF2B5EF4-FFF2-40B4-BE49-F238E27FC236}">
                    <a16:creationId xmlns:a16="http://schemas.microsoft.com/office/drawing/2014/main" id="{C5DE4EA4-78FA-4920-A9AC-C9F297211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7091" y="6559471"/>
                <a:ext cx="340220" cy="0"/>
              </a:xfrm>
              <a:prstGeom prst="line">
                <a:avLst/>
              </a:prstGeom>
              <a:ln w="571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to 78">
                <a:extLst>
                  <a:ext uri="{FF2B5EF4-FFF2-40B4-BE49-F238E27FC236}">
                    <a16:creationId xmlns:a16="http://schemas.microsoft.com/office/drawing/2014/main" id="{4EDF4A6D-5253-4EC1-AD4E-FE1DA1218E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4844" y="5871851"/>
                <a:ext cx="2784" cy="723361"/>
              </a:xfrm>
              <a:prstGeom prst="line">
                <a:avLst/>
              </a:prstGeom>
              <a:ln w="571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Conector reto 75">
              <a:extLst>
                <a:ext uri="{FF2B5EF4-FFF2-40B4-BE49-F238E27FC236}">
                  <a16:creationId xmlns:a16="http://schemas.microsoft.com/office/drawing/2014/main" id="{C2556D5F-FB6F-4972-823A-D86D81B00B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4844" y="2830104"/>
              <a:ext cx="12467" cy="1921309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4F7230D2-2639-4D8C-AA8D-E0869B3B03A5}"/>
              </a:ext>
            </a:extLst>
          </p:cNvPr>
          <p:cNvGrpSpPr/>
          <p:nvPr/>
        </p:nvGrpSpPr>
        <p:grpSpPr>
          <a:xfrm>
            <a:off x="3152215" y="2798699"/>
            <a:ext cx="1303069" cy="3820432"/>
            <a:chOff x="3152215" y="2798699"/>
            <a:chExt cx="1303069" cy="3820432"/>
          </a:xfrm>
        </p:grpSpPr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id="{7DEA5BC2-E7A0-44C6-AB34-1CD470A8A164}"/>
                </a:ext>
              </a:extLst>
            </p:cNvPr>
            <p:cNvGrpSpPr/>
            <p:nvPr/>
          </p:nvGrpSpPr>
          <p:grpSpPr>
            <a:xfrm>
              <a:off x="3152215" y="3263707"/>
              <a:ext cx="1004108" cy="3355424"/>
              <a:chOff x="1812983" y="3256568"/>
              <a:chExt cx="1004108" cy="3355424"/>
            </a:xfrm>
          </p:grpSpPr>
          <p:cxnSp>
            <p:nvCxnSpPr>
              <p:cNvPr id="81" name="Conector reto 80">
                <a:extLst>
                  <a:ext uri="{FF2B5EF4-FFF2-40B4-BE49-F238E27FC236}">
                    <a16:creationId xmlns:a16="http://schemas.microsoft.com/office/drawing/2014/main" id="{FE7A664F-19E8-4065-9808-487179356E27}"/>
                  </a:ext>
                </a:extLst>
              </p:cNvPr>
              <p:cNvCxnSpPr/>
              <p:nvPr/>
            </p:nvCxnSpPr>
            <p:spPr>
              <a:xfrm>
                <a:off x="2817091" y="3256568"/>
                <a:ext cx="0" cy="3355424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ector reto 81">
                <a:extLst>
                  <a:ext uri="{FF2B5EF4-FFF2-40B4-BE49-F238E27FC236}">
                    <a16:creationId xmlns:a16="http://schemas.microsoft.com/office/drawing/2014/main" id="{58057D7C-5705-4A8A-9B56-D789EDD0FE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2983" y="5871851"/>
                <a:ext cx="1004108" cy="0"/>
              </a:xfrm>
              <a:prstGeom prst="line">
                <a:avLst/>
              </a:prstGeom>
              <a:ln w="571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ector reto 82">
                <a:extLst>
                  <a:ext uri="{FF2B5EF4-FFF2-40B4-BE49-F238E27FC236}">
                    <a16:creationId xmlns:a16="http://schemas.microsoft.com/office/drawing/2014/main" id="{2F7D3D96-B62C-4251-A616-5A25AD0325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7091" y="5871851"/>
                <a:ext cx="0" cy="688085"/>
              </a:xfrm>
              <a:prstGeom prst="line">
                <a:avLst/>
              </a:prstGeom>
              <a:ln w="571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Conector reto 83">
              <a:extLst>
                <a:ext uri="{FF2B5EF4-FFF2-40B4-BE49-F238E27FC236}">
                  <a16:creationId xmlns:a16="http://schemas.microsoft.com/office/drawing/2014/main" id="{48C7C892-099E-40E6-824B-7481D80644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9591" y="2798699"/>
              <a:ext cx="1295693" cy="1890944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070D596F-9985-4F3E-973F-750353FF5C1B}"/>
              </a:ext>
            </a:extLst>
          </p:cNvPr>
          <p:cNvGrpSpPr/>
          <p:nvPr/>
        </p:nvGrpSpPr>
        <p:grpSpPr>
          <a:xfrm>
            <a:off x="5410919" y="2813324"/>
            <a:ext cx="340220" cy="3781888"/>
            <a:chOff x="2817094" y="2830104"/>
            <a:chExt cx="340220" cy="3781888"/>
          </a:xfrm>
        </p:grpSpPr>
        <p:grpSp>
          <p:nvGrpSpPr>
            <p:cNvPr id="87" name="Agrupar 86">
              <a:extLst>
                <a:ext uri="{FF2B5EF4-FFF2-40B4-BE49-F238E27FC236}">
                  <a16:creationId xmlns:a16="http://schemas.microsoft.com/office/drawing/2014/main" id="{C184A0AF-07CD-4885-AE10-1EBCCA320EB1}"/>
                </a:ext>
              </a:extLst>
            </p:cNvPr>
            <p:cNvGrpSpPr/>
            <p:nvPr/>
          </p:nvGrpSpPr>
          <p:grpSpPr>
            <a:xfrm>
              <a:off x="2817094" y="2860469"/>
              <a:ext cx="340220" cy="3751523"/>
              <a:chOff x="2817091" y="2860469"/>
              <a:chExt cx="340220" cy="3751523"/>
            </a:xfrm>
          </p:grpSpPr>
          <p:cxnSp>
            <p:nvCxnSpPr>
              <p:cNvPr id="89" name="Conector reto 88">
                <a:extLst>
                  <a:ext uri="{FF2B5EF4-FFF2-40B4-BE49-F238E27FC236}">
                    <a16:creationId xmlns:a16="http://schemas.microsoft.com/office/drawing/2014/main" id="{ADC7C4E1-CDFE-4FF6-9B2B-560CF3BB27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7311" y="2860469"/>
                <a:ext cx="0" cy="3751523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ector reto 89">
                <a:extLst>
                  <a:ext uri="{FF2B5EF4-FFF2-40B4-BE49-F238E27FC236}">
                    <a16:creationId xmlns:a16="http://schemas.microsoft.com/office/drawing/2014/main" id="{4DE560F0-2652-4F69-B9D2-9A47884DD2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7091" y="6559471"/>
                <a:ext cx="340220" cy="0"/>
              </a:xfrm>
              <a:prstGeom prst="line">
                <a:avLst/>
              </a:prstGeom>
              <a:ln w="571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to 90">
                <a:extLst>
                  <a:ext uri="{FF2B5EF4-FFF2-40B4-BE49-F238E27FC236}">
                    <a16:creationId xmlns:a16="http://schemas.microsoft.com/office/drawing/2014/main" id="{CAA82810-7561-415E-B07F-DB5585C882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4844" y="5871851"/>
                <a:ext cx="2784" cy="723361"/>
              </a:xfrm>
              <a:prstGeom prst="line">
                <a:avLst/>
              </a:prstGeom>
              <a:ln w="571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8" name="Conector reto 87">
              <a:extLst>
                <a:ext uri="{FF2B5EF4-FFF2-40B4-BE49-F238E27FC236}">
                  <a16:creationId xmlns:a16="http://schemas.microsoft.com/office/drawing/2014/main" id="{16F89D7C-70C3-4129-AB35-531495BDB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4844" y="2830104"/>
              <a:ext cx="12467" cy="1921309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1FC0668B-9187-4DB9-8669-F7F4BB5D5340}"/>
              </a:ext>
            </a:extLst>
          </p:cNvPr>
          <p:cNvGrpSpPr/>
          <p:nvPr/>
        </p:nvGrpSpPr>
        <p:grpSpPr>
          <a:xfrm>
            <a:off x="4448285" y="2796787"/>
            <a:ext cx="1303069" cy="3820432"/>
            <a:chOff x="3152215" y="2798699"/>
            <a:chExt cx="1303069" cy="3820432"/>
          </a:xfrm>
        </p:grpSpPr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1BF790C0-BBEF-4085-AB23-A93088F33473}"/>
                </a:ext>
              </a:extLst>
            </p:cNvPr>
            <p:cNvGrpSpPr/>
            <p:nvPr/>
          </p:nvGrpSpPr>
          <p:grpSpPr>
            <a:xfrm>
              <a:off x="3152215" y="3263707"/>
              <a:ext cx="1004108" cy="3355424"/>
              <a:chOff x="1812983" y="3256568"/>
              <a:chExt cx="1004108" cy="3355424"/>
            </a:xfrm>
          </p:grpSpPr>
          <p:cxnSp>
            <p:nvCxnSpPr>
              <p:cNvPr id="95" name="Conector reto 94">
                <a:extLst>
                  <a:ext uri="{FF2B5EF4-FFF2-40B4-BE49-F238E27FC236}">
                    <a16:creationId xmlns:a16="http://schemas.microsoft.com/office/drawing/2014/main" id="{AF776A63-65A2-4329-8558-0989158FE29F}"/>
                  </a:ext>
                </a:extLst>
              </p:cNvPr>
              <p:cNvCxnSpPr/>
              <p:nvPr/>
            </p:nvCxnSpPr>
            <p:spPr>
              <a:xfrm>
                <a:off x="2817091" y="3256568"/>
                <a:ext cx="0" cy="3355424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ector reto 95">
                <a:extLst>
                  <a:ext uri="{FF2B5EF4-FFF2-40B4-BE49-F238E27FC236}">
                    <a16:creationId xmlns:a16="http://schemas.microsoft.com/office/drawing/2014/main" id="{0BFDF7F5-30C4-4B87-A384-818338F8A5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2983" y="5871851"/>
                <a:ext cx="1004108" cy="0"/>
              </a:xfrm>
              <a:prstGeom prst="line">
                <a:avLst/>
              </a:prstGeom>
              <a:ln w="571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ector reto 96">
                <a:extLst>
                  <a:ext uri="{FF2B5EF4-FFF2-40B4-BE49-F238E27FC236}">
                    <a16:creationId xmlns:a16="http://schemas.microsoft.com/office/drawing/2014/main" id="{0252DF11-C3CA-4289-93EE-D4AD4FF3EA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7091" y="5871851"/>
                <a:ext cx="0" cy="688085"/>
              </a:xfrm>
              <a:prstGeom prst="line">
                <a:avLst/>
              </a:prstGeom>
              <a:ln w="571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9BFAA451-0059-4428-BEFA-3C6A1B36B4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9591" y="2798699"/>
              <a:ext cx="1295693" cy="1890944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BB88B94A-B2FB-4850-91A4-C3B5410EA7DB}"/>
              </a:ext>
            </a:extLst>
          </p:cNvPr>
          <p:cNvGrpSpPr/>
          <p:nvPr/>
        </p:nvGrpSpPr>
        <p:grpSpPr>
          <a:xfrm>
            <a:off x="6693924" y="2812159"/>
            <a:ext cx="340220" cy="3781888"/>
            <a:chOff x="2817094" y="2830104"/>
            <a:chExt cx="340220" cy="3781888"/>
          </a:xfrm>
        </p:grpSpPr>
        <p:grpSp>
          <p:nvGrpSpPr>
            <p:cNvPr id="99" name="Agrupar 98">
              <a:extLst>
                <a:ext uri="{FF2B5EF4-FFF2-40B4-BE49-F238E27FC236}">
                  <a16:creationId xmlns:a16="http://schemas.microsoft.com/office/drawing/2014/main" id="{891195E4-B701-4B15-AF38-FE8162E455C4}"/>
                </a:ext>
              </a:extLst>
            </p:cNvPr>
            <p:cNvGrpSpPr/>
            <p:nvPr/>
          </p:nvGrpSpPr>
          <p:grpSpPr>
            <a:xfrm>
              <a:off x="2817094" y="2860469"/>
              <a:ext cx="340220" cy="3751523"/>
              <a:chOff x="2817091" y="2860469"/>
              <a:chExt cx="340220" cy="3751523"/>
            </a:xfrm>
          </p:grpSpPr>
          <p:cxnSp>
            <p:nvCxnSpPr>
              <p:cNvPr id="101" name="Conector reto 100">
                <a:extLst>
                  <a:ext uri="{FF2B5EF4-FFF2-40B4-BE49-F238E27FC236}">
                    <a16:creationId xmlns:a16="http://schemas.microsoft.com/office/drawing/2014/main" id="{527D0705-2009-4420-BA9D-F22338A28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7311" y="2860469"/>
                <a:ext cx="0" cy="3751523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ector reto 101">
                <a:extLst>
                  <a:ext uri="{FF2B5EF4-FFF2-40B4-BE49-F238E27FC236}">
                    <a16:creationId xmlns:a16="http://schemas.microsoft.com/office/drawing/2014/main" id="{4DC61F12-8177-431C-8359-A64E96732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7091" y="6559471"/>
                <a:ext cx="340220" cy="0"/>
              </a:xfrm>
              <a:prstGeom prst="line">
                <a:avLst/>
              </a:prstGeom>
              <a:ln w="571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to 102">
                <a:extLst>
                  <a:ext uri="{FF2B5EF4-FFF2-40B4-BE49-F238E27FC236}">
                    <a16:creationId xmlns:a16="http://schemas.microsoft.com/office/drawing/2014/main" id="{3957D9C4-E750-4F61-B20D-349964EEE9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4844" y="5871851"/>
                <a:ext cx="2784" cy="723361"/>
              </a:xfrm>
              <a:prstGeom prst="line">
                <a:avLst/>
              </a:prstGeom>
              <a:ln w="571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Conector reto 99">
              <a:extLst>
                <a:ext uri="{FF2B5EF4-FFF2-40B4-BE49-F238E27FC236}">
                  <a16:creationId xmlns:a16="http://schemas.microsoft.com/office/drawing/2014/main" id="{BB943789-2DB6-4752-8DA9-4DE0CC83C4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4844" y="2830104"/>
              <a:ext cx="12467" cy="1921309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C6B7C746-6E95-4F4F-BD14-B0B105866581}"/>
              </a:ext>
            </a:extLst>
          </p:cNvPr>
          <p:cNvGrpSpPr/>
          <p:nvPr/>
        </p:nvGrpSpPr>
        <p:grpSpPr>
          <a:xfrm>
            <a:off x="5731290" y="2795622"/>
            <a:ext cx="1303069" cy="3820432"/>
            <a:chOff x="3152215" y="2798699"/>
            <a:chExt cx="1303069" cy="3820432"/>
          </a:xfrm>
        </p:grpSpPr>
        <p:grpSp>
          <p:nvGrpSpPr>
            <p:cNvPr id="105" name="Agrupar 104">
              <a:extLst>
                <a:ext uri="{FF2B5EF4-FFF2-40B4-BE49-F238E27FC236}">
                  <a16:creationId xmlns:a16="http://schemas.microsoft.com/office/drawing/2014/main" id="{DAE5D054-CCE8-4F13-93F2-390974C03843}"/>
                </a:ext>
              </a:extLst>
            </p:cNvPr>
            <p:cNvGrpSpPr/>
            <p:nvPr/>
          </p:nvGrpSpPr>
          <p:grpSpPr>
            <a:xfrm>
              <a:off x="3152215" y="3263707"/>
              <a:ext cx="1004108" cy="3355424"/>
              <a:chOff x="1812983" y="3256568"/>
              <a:chExt cx="1004108" cy="3355424"/>
            </a:xfrm>
          </p:grpSpPr>
          <p:cxnSp>
            <p:nvCxnSpPr>
              <p:cNvPr id="107" name="Conector reto 106">
                <a:extLst>
                  <a:ext uri="{FF2B5EF4-FFF2-40B4-BE49-F238E27FC236}">
                    <a16:creationId xmlns:a16="http://schemas.microsoft.com/office/drawing/2014/main" id="{CEE21287-1542-4D1A-9693-72CC73A58FEE}"/>
                  </a:ext>
                </a:extLst>
              </p:cNvPr>
              <p:cNvCxnSpPr/>
              <p:nvPr/>
            </p:nvCxnSpPr>
            <p:spPr>
              <a:xfrm>
                <a:off x="2817091" y="3256568"/>
                <a:ext cx="0" cy="3355424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ector reto 107">
                <a:extLst>
                  <a:ext uri="{FF2B5EF4-FFF2-40B4-BE49-F238E27FC236}">
                    <a16:creationId xmlns:a16="http://schemas.microsoft.com/office/drawing/2014/main" id="{7C415938-03D7-4913-A138-C02E3E9BF1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2983" y="5871851"/>
                <a:ext cx="1004108" cy="0"/>
              </a:xfrm>
              <a:prstGeom prst="line">
                <a:avLst/>
              </a:prstGeom>
              <a:ln w="571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ector reto 108">
                <a:extLst>
                  <a:ext uri="{FF2B5EF4-FFF2-40B4-BE49-F238E27FC236}">
                    <a16:creationId xmlns:a16="http://schemas.microsoft.com/office/drawing/2014/main" id="{0090F3E0-5351-46E9-A809-2BB9735C09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7091" y="5871851"/>
                <a:ext cx="0" cy="688085"/>
              </a:xfrm>
              <a:prstGeom prst="line">
                <a:avLst/>
              </a:prstGeom>
              <a:ln w="571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6" name="Conector reto 105">
              <a:extLst>
                <a:ext uri="{FF2B5EF4-FFF2-40B4-BE49-F238E27FC236}">
                  <a16:creationId xmlns:a16="http://schemas.microsoft.com/office/drawing/2014/main" id="{1AD47E05-1C04-4E5C-A37E-A41B249EBE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9591" y="2798699"/>
              <a:ext cx="1295693" cy="1890944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Agrupar 109">
            <a:extLst>
              <a:ext uri="{FF2B5EF4-FFF2-40B4-BE49-F238E27FC236}">
                <a16:creationId xmlns:a16="http://schemas.microsoft.com/office/drawing/2014/main" id="{AC23298B-7A92-4A98-B212-AC0E43D38E43}"/>
              </a:ext>
            </a:extLst>
          </p:cNvPr>
          <p:cNvGrpSpPr/>
          <p:nvPr/>
        </p:nvGrpSpPr>
        <p:grpSpPr>
          <a:xfrm>
            <a:off x="7977179" y="2809315"/>
            <a:ext cx="340220" cy="3781888"/>
            <a:chOff x="2817094" y="2830104"/>
            <a:chExt cx="340220" cy="3781888"/>
          </a:xfrm>
        </p:grpSpPr>
        <p:grpSp>
          <p:nvGrpSpPr>
            <p:cNvPr id="111" name="Agrupar 110">
              <a:extLst>
                <a:ext uri="{FF2B5EF4-FFF2-40B4-BE49-F238E27FC236}">
                  <a16:creationId xmlns:a16="http://schemas.microsoft.com/office/drawing/2014/main" id="{E8326053-DDDA-466B-93C1-BFDC4A770FB8}"/>
                </a:ext>
              </a:extLst>
            </p:cNvPr>
            <p:cNvGrpSpPr/>
            <p:nvPr/>
          </p:nvGrpSpPr>
          <p:grpSpPr>
            <a:xfrm>
              <a:off x="2817094" y="2860469"/>
              <a:ext cx="340220" cy="3751523"/>
              <a:chOff x="2817091" y="2860469"/>
              <a:chExt cx="340220" cy="3751523"/>
            </a:xfrm>
          </p:grpSpPr>
          <p:cxnSp>
            <p:nvCxnSpPr>
              <p:cNvPr id="113" name="Conector reto 112">
                <a:extLst>
                  <a:ext uri="{FF2B5EF4-FFF2-40B4-BE49-F238E27FC236}">
                    <a16:creationId xmlns:a16="http://schemas.microsoft.com/office/drawing/2014/main" id="{0FE51A20-E5B4-462A-804C-BAFAABA4F3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7311" y="2860469"/>
                <a:ext cx="0" cy="3751523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ector reto 113">
                <a:extLst>
                  <a:ext uri="{FF2B5EF4-FFF2-40B4-BE49-F238E27FC236}">
                    <a16:creationId xmlns:a16="http://schemas.microsoft.com/office/drawing/2014/main" id="{C2D27656-39F1-4DE6-928B-1316CD94DC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7091" y="6559471"/>
                <a:ext cx="340220" cy="0"/>
              </a:xfrm>
              <a:prstGeom prst="line">
                <a:avLst/>
              </a:prstGeom>
              <a:ln w="571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to 114">
                <a:extLst>
                  <a:ext uri="{FF2B5EF4-FFF2-40B4-BE49-F238E27FC236}">
                    <a16:creationId xmlns:a16="http://schemas.microsoft.com/office/drawing/2014/main" id="{D5257771-CCD2-4798-BA3F-BBD50EA43F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4844" y="5871851"/>
                <a:ext cx="2784" cy="723361"/>
              </a:xfrm>
              <a:prstGeom prst="line">
                <a:avLst/>
              </a:prstGeom>
              <a:ln w="571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Conector reto 111">
              <a:extLst>
                <a:ext uri="{FF2B5EF4-FFF2-40B4-BE49-F238E27FC236}">
                  <a16:creationId xmlns:a16="http://schemas.microsoft.com/office/drawing/2014/main" id="{6D199C4F-BB27-4E35-AD80-8683EFB6F7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44844" y="2830104"/>
              <a:ext cx="12467" cy="1921309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D3A511C6-7B79-4E44-916E-700E806C4B42}"/>
              </a:ext>
            </a:extLst>
          </p:cNvPr>
          <p:cNvGrpSpPr/>
          <p:nvPr/>
        </p:nvGrpSpPr>
        <p:grpSpPr>
          <a:xfrm>
            <a:off x="7014545" y="2792778"/>
            <a:ext cx="1303069" cy="3820432"/>
            <a:chOff x="3152215" y="2798699"/>
            <a:chExt cx="1303069" cy="3820432"/>
          </a:xfrm>
        </p:grpSpPr>
        <p:grpSp>
          <p:nvGrpSpPr>
            <p:cNvPr id="117" name="Agrupar 116">
              <a:extLst>
                <a:ext uri="{FF2B5EF4-FFF2-40B4-BE49-F238E27FC236}">
                  <a16:creationId xmlns:a16="http://schemas.microsoft.com/office/drawing/2014/main" id="{3252AEA6-EABC-4092-9088-1CB33EC43C9D}"/>
                </a:ext>
              </a:extLst>
            </p:cNvPr>
            <p:cNvGrpSpPr/>
            <p:nvPr/>
          </p:nvGrpSpPr>
          <p:grpSpPr>
            <a:xfrm>
              <a:off x="3152215" y="3263707"/>
              <a:ext cx="1004108" cy="3355424"/>
              <a:chOff x="1812983" y="3256568"/>
              <a:chExt cx="1004108" cy="3355424"/>
            </a:xfrm>
          </p:grpSpPr>
          <p:cxnSp>
            <p:nvCxnSpPr>
              <p:cNvPr id="119" name="Conector reto 118">
                <a:extLst>
                  <a:ext uri="{FF2B5EF4-FFF2-40B4-BE49-F238E27FC236}">
                    <a16:creationId xmlns:a16="http://schemas.microsoft.com/office/drawing/2014/main" id="{317DAA7A-5709-4147-9910-8C07E68E722D}"/>
                  </a:ext>
                </a:extLst>
              </p:cNvPr>
              <p:cNvCxnSpPr/>
              <p:nvPr/>
            </p:nvCxnSpPr>
            <p:spPr>
              <a:xfrm>
                <a:off x="2817091" y="3256568"/>
                <a:ext cx="0" cy="3355424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Conector reto 119">
                <a:extLst>
                  <a:ext uri="{FF2B5EF4-FFF2-40B4-BE49-F238E27FC236}">
                    <a16:creationId xmlns:a16="http://schemas.microsoft.com/office/drawing/2014/main" id="{A3C417A7-64AC-4B2A-B4DA-1627C58317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2983" y="5871851"/>
                <a:ext cx="1004108" cy="0"/>
              </a:xfrm>
              <a:prstGeom prst="line">
                <a:avLst/>
              </a:prstGeom>
              <a:ln w="571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Conector reto 120">
                <a:extLst>
                  <a:ext uri="{FF2B5EF4-FFF2-40B4-BE49-F238E27FC236}">
                    <a16:creationId xmlns:a16="http://schemas.microsoft.com/office/drawing/2014/main" id="{7956F88B-3F70-42C6-AC25-F4E8441EB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7091" y="5871851"/>
                <a:ext cx="0" cy="688085"/>
              </a:xfrm>
              <a:prstGeom prst="line">
                <a:avLst/>
              </a:prstGeom>
              <a:ln w="571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8" name="Conector reto 117">
              <a:extLst>
                <a:ext uri="{FF2B5EF4-FFF2-40B4-BE49-F238E27FC236}">
                  <a16:creationId xmlns:a16="http://schemas.microsoft.com/office/drawing/2014/main" id="{A3AED2B5-63A1-42B5-9725-2CFCA83BA0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59591" y="2798699"/>
              <a:ext cx="1295693" cy="1890944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035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7-11-07 às 23.56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234" y="1386682"/>
            <a:ext cx="8852690" cy="54713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19684" y="646332"/>
            <a:ext cx="87437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aseline="30000" dirty="0"/>
              <a:t>: </a:t>
            </a:r>
            <a:r>
              <a:rPr lang="en-US" sz="3600" baseline="30000" dirty="0" err="1"/>
              <a:t>Geração</a:t>
            </a:r>
            <a:r>
              <a:rPr lang="en-US" sz="3600" baseline="30000" dirty="0"/>
              <a:t> de </a:t>
            </a:r>
            <a:r>
              <a:rPr lang="en-US" sz="3600" baseline="30000" dirty="0" err="1"/>
              <a:t>sinal</a:t>
            </a:r>
            <a:r>
              <a:rPr lang="en-US" sz="3600" baseline="30000" dirty="0"/>
              <a:t> PWM no </a:t>
            </a:r>
            <a:r>
              <a:rPr lang="en-US" sz="3600" baseline="30000" dirty="0" err="1"/>
              <a:t>pino</a:t>
            </a:r>
            <a:r>
              <a:rPr lang="en-US" sz="3600" baseline="30000" dirty="0"/>
              <a:t> OC0, c/ </a:t>
            </a:r>
            <a:r>
              <a:rPr lang="en-US" sz="3600" baseline="30000" dirty="0" err="1"/>
              <a:t>frequências</a:t>
            </a:r>
            <a:r>
              <a:rPr lang="en-US" sz="3600" baseline="30000" dirty="0"/>
              <a:t> de PWM </a:t>
            </a:r>
            <a:r>
              <a:rPr lang="en-US" sz="3600" baseline="30000" dirty="0" err="1"/>
              <a:t>cerca</a:t>
            </a:r>
            <a:r>
              <a:rPr lang="en-US" sz="3600" baseline="30000" dirty="0"/>
              <a:t> de </a:t>
            </a:r>
            <a:r>
              <a:rPr lang="en-US" sz="3600" baseline="30000" dirty="0" err="1"/>
              <a:t>duas</a:t>
            </a:r>
            <a:r>
              <a:rPr lang="en-US" sz="3600" baseline="30000" dirty="0"/>
              <a:t> </a:t>
            </a:r>
            <a:r>
              <a:rPr lang="en-US" sz="3600" baseline="30000" dirty="0" err="1"/>
              <a:t>vezes</a:t>
            </a:r>
            <a:r>
              <a:rPr lang="en-US" sz="3600" baseline="30000" dirty="0"/>
              <a:t> </a:t>
            </a:r>
            <a:r>
              <a:rPr lang="en-US" sz="3600" baseline="30000" dirty="0" err="1"/>
              <a:t>mais</a:t>
            </a:r>
            <a:r>
              <a:rPr lang="en-US" sz="3600" baseline="30000" dirty="0"/>
              <a:t> </a:t>
            </a:r>
            <a:r>
              <a:rPr lang="en-US" sz="3600" baseline="30000" dirty="0" err="1"/>
              <a:t>altas</a:t>
            </a:r>
            <a:r>
              <a:rPr lang="en-US" sz="3600" baseline="30000" dirty="0"/>
              <a:t>, </a:t>
            </a:r>
            <a:r>
              <a:rPr lang="en-US" sz="3600" baseline="30000" dirty="0" err="1"/>
              <a:t>que</a:t>
            </a:r>
            <a:r>
              <a:rPr lang="en-US" sz="3600" baseline="30000" dirty="0"/>
              <a:t> no PWM </a:t>
            </a:r>
            <a:r>
              <a:rPr lang="en-US" sz="3600" baseline="30000" dirty="0" err="1"/>
              <a:t>Corrigido</a:t>
            </a:r>
            <a:r>
              <a:rPr lang="en-US" sz="3600" baseline="30000" dirty="0"/>
              <a:t> </a:t>
            </a:r>
            <a:r>
              <a:rPr lang="en-US" sz="3600" baseline="30000" dirty="0" err="1"/>
              <a:t>em</a:t>
            </a:r>
            <a:r>
              <a:rPr lang="en-US" sz="3600" baseline="30000" dirty="0"/>
              <a:t> </a:t>
            </a:r>
            <a:r>
              <a:rPr lang="en-US" sz="3600" baseline="30000" dirty="0" err="1"/>
              <a:t>Fase</a:t>
            </a:r>
            <a:r>
              <a:rPr lang="en-US" sz="3600" baseline="30000" dirty="0"/>
              <a:t>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19684" y="1"/>
            <a:ext cx="5959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Timer 0  -   </a:t>
            </a:r>
            <a:r>
              <a:rPr lang="en-US" sz="3600" dirty="0" err="1">
                <a:solidFill>
                  <a:srgbClr val="FF0000"/>
                </a:solidFill>
              </a:rPr>
              <a:t>Modo</a:t>
            </a:r>
            <a:r>
              <a:rPr lang="en-US" sz="3600" dirty="0">
                <a:solidFill>
                  <a:srgbClr val="FF0000"/>
                </a:solidFill>
              </a:rPr>
              <a:t> PWM </a:t>
            </a:r>
            <a:r>
              <a:rPr lang="en-US" sz="3600" dirty="0" err="1">
                <a:solidFill>
                  <a:srgbClr val="FF0000"/>
                </a:solidFill>
              </a:rPr>
              <a:t>Rápido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1332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273" y="59263"/>
            <a:ext cx="7945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Timer 0  -   Modo PWM </a:t>
            </a:r>
            <a:r>
              <a:rPr lang="en-US" sz="3600" dirty="0" err="1">
                <a:solidFill>
                  <a:srgbClr val="FF0000"/>
                </a:solidFill>
              </a:rPr>
              <a:t>Corrigido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em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fase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1672" y="652414"/>
            <a:ext cx="1181720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FFFF00"/>
                </a:solidFill>
                <a:effectLst/>
                <a:latin typeface="Bookman-Old-Style"/>
              </a:rPr>
              <a:t>Permite a geração de um sinal PWM. O contador conta de zero até o valor máximo e  </a:t>
            </a:r>
            <a:r>
              <a:rPr lang="pt-BR" sz="2400" b="0" i="0" dirty="0" err="1">
                <a:solidFill>
                  <a:srgbClr val="FFFF00"/>
                </a:solidFill>
                <a:effectLst/>
                <a:latin typeface="Bookman-Old-Style"/>
              </a:rPr>
              <a:t>descrece</a:t>
            </a:r>
            <a:r>
              <a:rPr lang="pt-BR" sz="2400" b="0" i="0" dirty="0">
                <a:solidFill>
                  <a:srgbClr val="FFFF00"/>
                </a:solidFill>
                <a:effectLst/>
                <a:latin typeface="Bookman-Old-Style"/>
              </a:rPr>
              <a:t> com mesmo período.</a:t>
            </a:r>
            <a:r>
              <a:rPr lang="pt-BR" sz="2400" dirty="0">
                <a:solidFill>
                  <a:srgbClr val="FFFF00"/>
                </a:solidFill>
              </a:rPr>
              <a:t> Na comparação (invertida ou não invertida) os pinos OCR0A e OCBR0B invertem na igualdade gerando o sinal PWM.</a:t>
            </a:r>
            <a:br>
              <a:rPr lang="pt-BR" sz="2800" dirty="0"/>
            </a:br>
            <a:br>
              <a:rPr lang="pt-BR" sz="2800" dirty="0"/>
            </a:br>
            <a:endParaRPr lang="en-US" sz="2800" dirty="0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3DE5DD35-4145-4627-BB04-AAC6AB6579CE}"/>
              </a:ext>
            </a:extLst>
          </p:cNvPr>
          <p:cNvCxnSpPr/>
          <p:nvPr/>
        </p:nvCxnSpPr>
        <p:spPr>
          <a:xfrm flipV="1">
            <a:off x="1861618" y="2332955"/>
            <a:ext cx="0" cy="2388094"/>
          </a:xfrm>
          <a:prstGeom prst="straightConnector1">
            <a:avLst/>
          </a:prstGeom>
          <a:ln w="41275" cap="rnd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EE11FCC-1DAC-4FDD-87C2-173F4AF11CDE}"/>
              </a:ext>
            </a:extLst>
          </p:cNvPr>
          <p:cNvCxnSpPr/>
          <p:nvPr/>
        </p:nvCxnSpPr>
        <p:spPr>
          <a:xfrm>
            <a:off x="1861618" y="4721049"/>
            <a:ext cx="8682361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72FDAE2F-1FF8-438B-83E3-A3EA84481D24}"/>
              </a:ext>
            </a:extLst>
          </p:cNvPr>
          <p:cNvCxnSpPr>
            <a:cxnSpLocks/>
          </p:cNvCxnSpPr>
          <p:nvPr/>
        </p:nvCxnSpPr>
        <p:spPr>
          <a:xfrm flipV="1">
            <a:off x="1861618" y="2825770"/>
            <a:ext cx="1295693" cy="1890944"/>
          </a:xfrm>
          <a:prstGeom prst="line">
            <a:avLst/>
          </a:prstGeom>
          <a:ln w="3810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1EAC5096-00DB-43A1-B229-CBA1DA37F4D0}"/>
              </a:ext>
            </a:extLst>
          </p:cNvPr>
          <p:cNvCxnSpPr/>
          <p:nvPr/>
        </p:nvCxnSpPr>
        <p:spPr>
          <a:xfrm flipV="1">
            <a:off x="1861617" y="2830104"/>
            <a:ext cx="7972149" cy="1"/>
          </a:xfrm>
          <a:prstGeom prst="line">
            <a:avLst/>
          </a:prstGeom>
          <a:ln w="1905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BC06BE5A-36CC-4AFE-AE5C-F20B9E924DAD}"/>
              </a:ext>
            </a:extLst>
          </p:cNvPr>
          <p:cNvCxnSpPr/>
          <p:nvPr/>
        </p:nvCxnSpPr>
        <p:spPr>
          <a:xfrm>
            <a:off x="1861618" y="3265111"/>
            <a:ext cx="7972148" cy="0"/>
          </a:xfrm>
          <a:prstGeom prst="line">
            <a:avLst/>
          </a:prstGeom>
          <a:ln w="12700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4685B1A-B4EC-4CC8-A7B9-65FA4CD63E78}"/>
              </a:ext>
            </a:extLst>
          </p:cNvPr>
          <p:cNvSpPr txBox="1"/>
          <p:nvPr/>
        </p:nvSpPr>
        <p:spPr>
          <a:xfrm>
            <a:off x="576580" y="2979119"/>
            <a:ext cx="12569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FF00"/>
                </a:solidFill>
              </a:rPr>
              <a:t>OCR0A</a:t>
            </a:r>
          </a:p>
          <a:p>
            <a:r>
              <a:rPr lang="pt-BR" dirty="0">
                <a:solidFill>
                  <a:srgbClr val="FFFF00"/>
                </a:solidFill>
              </a:rPr>
              <a:t>Registrador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67EFE24-C6FF-4EDA-AEE6-8D333B1F546A}"/>
              </a:ext>
            </a:extLst>
          </p:cNvPr>
          <p:cNvSpPr txBox="1"/>
          <p:nvPr/>
        </p:nvSpPr>
        <p:spPr>
          <a:xfrm>
            <a:off x="1003301" y="2561155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0xFF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46EC62F-3B5D-4064-8DB8-0E9F5F0A5FA9}"/>
              </a:ext>
            </a:extLst>
          </p:cNvPr>
          <p:cNvSpPr txBox="1"/>
          <p:nvPr/>
        </p:nvSpPr>
        <p:spPr>
          <a:xfrm>
            <a:off x="1547466" y="45728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0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C990DE4-9D3C-4924-B64A-34DFD2177C64}"/>
              </a:ext>
            </a:extLst>
          </p:cNvPr>
          <p:cNvSpPr txBox="1"/>
          <p:nvPr/>
        </p:nvSpPr>
        <p:spPr>
          <a:xfrm>
            <a:off x="1389721" y="1906775"/>
            <a:ext cx="997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6"/>
                </a:solidFill>
              </a:rPr>
              <a:t>TCNT0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F7784BDC-E327-4ABF-AD5B-934B48DA1EA3}"/>
              </a:ext>
            </a:extLst>
          </p:cNvPr>
          <p:cNvSpPr txBox="1"/>
          <p:nvPr/>
        </p:nvSpPr>
        <p:spPr>
          <a:xfrm>
            <a:off x="10534547" y="452685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time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4E3E7594-2067-4200-83EC-4439B4FA8E77}"/>
              </a:ext>
            </a:extLst>
          </p:cNvPr>
          <p:cNvCxnSpPr>
            <a:cxnSpLocks/>
          </p:cNvCxnSpPr>
          <p:nvPr/>
        </p:nvCxnSpPr>
        <p:spPr>
          <a:xfrm flipH="1" flipV="1">
            <a:off x="1812983" y="5512506"/>
            <a:ext cx="24445" cy="1051198"/>
          </a:xfrm>
          <a:prstGeom prst="straightConnector1">
            <a:avLst/>
          </a:prstGeom>
          <a:ln w="41275" cap="rnd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E60B867B-7408-4B86-9913-07E6FFE0E39B}"/>
              </a:ext>
            </a:extLst>
          </p:cNvPr>
          <p:cNvCxnSpPr/>
          <p:nvPr/>
        </p:nvCxnSpPr>
        <p:spPr>
          <a:xfrm>
            <a:off x="1837428" y="6563704"/>
            <a:ext cx="8682361" cy="0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AF90998-BEE8-457C-B2AA-ACB9EC286AB6}"/>
              </a:ext>
            </a:extLst>
          </p:cNvPr>
          <p:cNvSpPr txBox="1"/>
          <p:nvPr/>
        </p:nvSpPr>
        <p:spPr>
          <a:xfrm>
            <a:off x="442090" y="5235507"/>
            <a:ext cx="10038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dirty="0">
                <a:solidFill>
                  <a:srgbClr val="FFFF00"/>
                </a:solidFill>
              </a:rPr>
              <a:t>Pino</a:t>
            </a:r>
          </a:p>
          <a:p>
            <a:r>
              <a:rPr lang="pt-BR" sz="3000" dirty="0">
                <a:solidFill>
                  <a:srgbClr val="FFFF00"/>
                </a:solidFill>
              </a:rPr>
              <a:t>0C0A</a:t>
            </a: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088FB50E-626E-4AE2-AA41-2EF5B59BC3EB}"/>
              </a:ext>
            </a:extLst>
          </p:cNvPr>
          <p:cNvGrpSpPr/>
          <p:nvPr/>
        </p:nvGrpSpPr>
        <p:grpSpPr>
          <a:xfrm>
            <a:off x="1812983" y="3256568"/>
            <a:ext cx="1004108" cy="3355424"/>
            <a:chOff x="1812983" y="3256568"/>
            <a:chExt cx="1004108" cy="3355424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3617FA16-280D-4DAA-AF34-50BF2E996398}"/>
                </a:ext>
              </a:extLst>
            </p:cNvPr>
            <p:cNvCxnSpPr/>
            <p:nvPr/>
          </p:nvCxnSpPr>
          <p:spPr>
            <a:xfrm>
              <a:off x="2817091" y="3256568"/>
              <a:ext cx="0" cy="3355424"/>
            </a:xfrm>
            <a:prstGeom prst="line">
              <a:avLst/>
            </a:prstGeom>
            <a:ln w="12700"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>
              <a:extLst>
                <a:ext uri="{FF2B5EF4-FFF2-40B4-BE49-F238E27FC236}">
                  <a16:creationId xmlns:a16="http://schemas.microsoft.com/office/drawing/2014/main" id="{2F639B63-9CBE-4191-80D6-18DEFBB5C961}"/>
                </a:ext>
              </a:extLst>
            </p:cNvPr>
            <p:cNvCxnSpPr>
              <a:cxnSpLocks/>
            </p:cNvCxnSpPr>
            <p:nvPr/>
          </p:nvCxnSpPr>
          <p:spPr>
            <a:xfrm>
              <a:off x="1812983" y="5871851"/>
              <a:ext cx="1004108" cy="0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0C2CBE6A-944C-443E-AC5D-CA55C1D79878}"/>
                </a:ext>
              </a:extLst>
            </p:cNvPr>
            <p:cNvCxnSpPr>
              <a:cxnSpLocks/>
            </p:cNvCxnSpPr>
            <p:nvPr/>
          </p:nvCxnSpPr>
          <p:spPr>
            <a:xfrm>
              <a:off x="2817091" y="5871851"/>
              <a:ext cx="0" cy="688085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50BD7B47-C608-4D5A-AB6B-F1532C6CF695}"/>
              </a:ext>
            </a:extLst>
          </p:cNvPr>
          <p:cNvGrpSpPr/>
          <p:nvPr/>
        </p:nvGrpSpPr>
        <p:grpSpPr>
          <a:xfrm>
            <a:off x="1833527" y="3826781"/>
            <a:ext cx="792664" cy="2045070"/>
            <a:chOff x="1833527" y="3826781"/>
            <a:chExt cx="792664" cy="2045070"/>
          </a:xfrm>
        </p:grpSpPr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C12245B1-407F-4DE5-BE2E-6DE716111A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8835" y="3826781"/>
              <a:ext cx="620343" cy="892152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093F81FF-64DC-41F3-A3FD-D3E6E38D9357}"/>
                </a:ext>
              </a:extLst>
            </p:cNvPr>
            <p:cNvCxnSpPr>
              <a:cxnSpLocks/>
            </p:cNvCxnSpPr>
            <p:nvPr/>
          </p:nvCxnSpPr>
          <p:spPr>
            <a:xfrm>
              <a:off x="1833527" y="5871851"/>
              <a:ext cx="792664" cy="0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B1234F68-A4AC-4463-87FD-0BAC5F030D4D}"/>
              </a:ext>
            </a:extLst>
          </p:cNvPr>
          <p:cNvGrpSpPr/>
          <p:nvPr/>
        </p:nvGrpSpPr>
        <p:grpSpPr>
          <a:xfrm>
            <a:off x="1820714" y="3256569"/>
            <a:ext cx="1033800" cy="2620494"/>
            <a:chOff x="1820714" y="3256569"/>
            <a:chExt cx="1033800" cy="2620494"/>
          </a:xfrm>
        </p:grpSpPr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CA7E3A11-1600-42A0-83E0-4441357C89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2063" y="3256569"/>
              <a:ext cx="952451" cy="1381594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1EFCF406-625F-4056-B81C-88FD16CF5CB6}"/>
                </a:ext>
              </a:extLst>
            </p:cNvPr>
            <p:cNvCxnSpPr>
              <a:cxnSpLocks/>
            </p:cNvCxnSpPr>
            <p:nvPr/>
          </p:nvCxnSpPr>
          <p:spPr>
            <a:xfrm>
              <a:off x="1820714" y="5877063"/>
              <a:ext cx="996377" cy="0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Agrupar 121">
            <a:extLst>
              <a:ext uri="{FF2B5EF4-FFF2-40B4-BE49-F238E27FC236}">
                <a16:creationId xmlns:a16="http://schemas.microsoft.com/office/drawing/2014/main" id="{7C888422-A85A-4D5B-B35B-EA5E9692EC31}"/>
              </a:ext>
            </a:extLst>
          </p:cNvPr>
          <p:cNvGrpSpPr/>
          <p:nvPr/>
        </p:nvGrpSpPr>
        <p:grpSpPr>
          <a:xfrm>
            <a:off x="9806292" y="2574423"/>
            <a:ext cx="1426994" cy="857205"/>
            <a:chOff x="9806292" y="2574423"/>
            <a:chExt cx="1426994" cy="857205"/>
          </a:xfrm>
        </p:grpSpPr>
        <p:sp>
          <p:nvSpPr>
            <p:cNvPr id="69" name="CaixaDeTexto 68">
              <a:extLst>
                <a:ext uri="{FF2B5EF4-FFF2-40B4-BE49-F238E27FC236}">
                  <a16:creationId xmlns:a16="http://schemas.microsoft.com/office/drawing/2014/main" id="{4913CA6F-21DC-42A8-8468-89632061CAD0}"/>
                </a:ext>
              </a:extLst>
            </p:cNvPr>
            <p:cNvSpPr txBox="1"/>
            <p:nvPr/>
          </p:nvSpPr>
          <p:spPr>
            <a:xfrm>
              <a:off x="9806292" y="3031518"/>
              <a:ext cx="14269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>
                  <a:solidFill>
                    <a:srgbClr val="FFFF00"/>
                  </a:solidFill>
                </a:rPr>
                <a:t>OCR0A=200</a:t>
              </a:r>
            </a:p>
          </p:txBody>
        </p:sp>
        <p:sp>
          <p:nvSpPr>
            <p:cNvPr id="70" name="CaixaDeTexto 69">
              <a:extLst>
                <a:ext uri="{FF2B5EF4-FFF2-40B4-BE49-F238E27FC236}">
                  <a16:creationId xmlns:a16="http://schemas.microsoft.com/office/drawing/2014/main" id="{717294C0-1D98-4605-BFC1-CDB102A2A878}"/>
                </a:ext>
              </a:extLst>
            </p:cNvPr>
            <p:cNvSpPr txBox="1"/>
            <p:nvPr/>
          </p:nvSpPr>
          <p:spPr>
            <a:xfrm>
              <a:off x="9894264" y="2574423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000" dirty="0">
                  <a:solidFill>
                    <a:srgbClr val="FFFF00"/>
                  </a:solidFill>
                </a:rPr>
                <a:t>255</a:t>
              </a:r>
            </a:p>
          </p:txBody>
        </p:sp>
      </p:grp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46614E2A-F3D6-4309-BD1B-613DAE32DA88}"/>
              </a:ext>
            </a:extLst>
          </p:cNvPr>
          <p:cNvSpPr txBox="1"/>
          <p:nvPr/>
        </p:nvSpPr>
        <p:spPr>
          <a:xfrm>
            <a:off x="10527165" y="635825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/>
                </a:solidFill>
              </a:rPr>
              <a:t>time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D35B2A47-638C-4327-9FB3-5122D6E2A50A}"/>
              </a:ext>
            </a:extLst>
          </p:cNvPr>
          <p:cNvGrpSpPr/>
          <p:nvPr/>
        </p:nvGrpSpPr>
        <p:grpSpPr>
          <a:xfrm>
            <a:off x="2817091" y="2823402"/>
            <a:ext cx="573218" cy="3769073"/>
            <a:chOff x="2817091" y="2823402"/>
            <a:chExt cx="573218" cy="3769073"/>
          </a:xfrm>
        </p:grpSpPr>
        <p:cxnSp>
          <p:nvCxnSpPr>
            <p:cNvPr id="46" name="Conector reto 45">
              <a:extLst>
                <a:ext uri="{FF2B5EF4-FFF2-40B4-BE49-F238E27FC236}">
                  <a16:creationId xmlns:a16="http://schemas.microsoft.com/office/drawing/2014/main" id="{21A48484-CCB7-49FC-8985-EC2B634EBCF0}"/>
                </a:ext>
              </a:extLst>
            </p:cNvPr>
            <p:cNvCxnSpPr>
              <a:cxnSpLocks/>
            </p:cNvCxnSpPr>
            <p:nvPr/>
          </p:nvCxnSpPr>
          <p:spPr>
            <a:xfrm>
              <a:off x="3369196" y="5814817"/>
              <a:ext cx="2784" cy="723361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3002E9A7-FDCC-47DA-B8BF-BF8CDA5762E8}"/>
                </a:ext>
              </a:extLst>
            </p:cNvPr>
            <p:cNvGrpSpPr/>
            <p:nvPr/>
          </p:nvGrpSpPr>
          <p:grpSpPr>
            <a:xfrm>
              <a:off x="2817091" y="2823402"/>
              <a:ext cx="573218" cy="3769073"/>
              <a:chOff x="2817091" y="2823402"/>
              <a:chExt cx="573218" cy="3769073"/>
            </a:xfrm>
          </p:grpSpPr>
          <p:cxnSp>
            <p:nvCxnSpPr>
              <p:cNvPr id="41" name="Conector reto 40">
                <a:extLst>
                  <a:ext uri="{FF2B5EF4-FFF2-40B4-BE49-F238E27FC236}">
                    <a16:creationId xmlns:a16="http://schemas.microsoft.com/office/drawing/2014/main" id="{45FCE920-CA3B-4E7B-8FA5-2F0612821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7060" y="3231573"/>
                <a:ext cx="0" cy="3360902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to 43">
                <a:extLst>
                  <a:ext uri="{FF2B5EF4-FFF2-40B4-BE49-F238E27FC236}">
                    <a16:creationId xmlns:a16="http://schemas.microsoft.com/office/drawing/2014/main" id="{C4C9C531-FE03-4A47-9E77-5001BFE44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7091" y="6542916"/>
                <a:ext cx="559969" cy="0"/>
              </a:xfrm>
              <a:prstGeom prst="line">
                <a:avLst/>
              </a:prstGeom>
              <a:ln w="571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ector reto 122">
                <a:extLst>
                  <a:ext uri="{FF2B5EF4-FFF2-40B4-BE49-F238E27FC236}">
                    <a16:creationId xmlns:a16="http://schemas.microsoft.com/office/drawing/2014/main" id="{AEDAAF2D-2853-41C3-B22F-EB92D457E5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8164" y="2823402"/>
                <a:ext cx="222145" cy="435867"/>
              </a:xfrm>
              <a:prstGeom prst="line">
                <a:avLst/>
              </a:prstGeom>
              <a:ln w="3810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9AE13AA5-4E08-4435-A1BA-2380E4F57659}"/>
              </a:ext>
            </a:extLst>
          </p:cNvPr>
          <p:cNvGrpSpPr/>
          <p:nvPr/>
        </p:nvGrpSpPr>
        <p:grpSpPr>
          <a:xfrm>
            <a:off x="3164686" y="2830104"/>
            <a:ext cx="1165169" cy="3016526"/>
            <a:chOff x="3164686" y="2830104"/>
            <a:chExt cx="1165169" cy="3016526"/>
          </a:xfrm>
        </p:grpSpPr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D36B4D4B-3D0A-469B-9715-80CA38C0E3E0}"/>
                </a:ext>
              </a:extLst>
            </p:cNvPr>
            <p:cNvCxnSpPr>
              <a:cxnSpLocks/>
            </p:cNvCxnSpPr>
            <p:nvPr/>
          </p:nvCxnSpPr>
          <p:spPr>
            <a:xfrm>
              <a:off x="3164686" y="2830104"/>
              <a:ext cx="972288" cy="1881412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to 125">
              <a:extLst>
                <a:ext uri="{FF2B5EF4-FFF2-40B4-BE49-F238E27FC236}">
                  <a16:creationId xmlns:a16="http://schemas.microsoft.com/office/drawing/2014/main" id="{0B87A6B5-DC4A-46DF-9EA3-5FA7D55D60F0}"/>
                </a:ext>
              </a:extLst>
            </p:cNvPr>
            <p:cNvCxnSpPr>
              <a:cxnSpLocks/>
            </p:cNvCxnSpPr>
            <p:nvPr/>
          </p:nvCxnSpPr>
          <p:spPr>
            <a:xfrm>
              <a:off x="3333478" y="5846630"/>
              <a:ext cx="996377" cy="0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6501AFA6-A60E-4F06-BCFB-EBADBFDF5E49}"/>
              </a:ext>
            </a:extLst>
          </p:cNvPr>
          <p:cNvGrpSpPr/>
          <p:nvPr/>
        </p:nvGrpSpPr>
        <p:grpSpPr>
          <a:xfrm>
            <a:off x="4013147" y="2791987"/>
            <a:ext cx="1296096" cy="3799228"/>
            <a:chOff x="4013147" y="2791987"/>
            <a:chExt cx="1296096" cy="3799228"/>
          </a:xfrm>
        </p:grpSpPr>
        <p:cxnSp>
          <p:nvCxnSpPr>
            <p:cNvPr id="125" name="Conector reto 124">
              <a:extLst>
                <a:ext uri="{FF2B5EF4-FFF2-40B4-BE49-F238E27FC236}">
                  <a16:creationId xmlns:a16="http://schemas.microsoft.com/office/drawing/2014/main" id="{7A37ECE2-B1E7-441E-B9F9-434064E116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4824" y="2791987"/>
              <a:ext cx="1174419" cy="1890298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Agrupar 126">
              <a:extLst>
                <a:ext uri="{FF2B5EF4-FFF2-40B4-BE49-F238E27FC236}">
                  <a16:creationId xmlns:a16="http://schemas.microsoft.com/office/drawing/2014/main" id="{3BFEAD1A-90D7-468D-8AFF-6381C6B15003}"/>
                </a:ext>
              </a:extLst>
            </p:cNvPr>
            <p:cNvGrpSpPr/>
            <p:nvPr/>
          </p:nvGrpSpPr>
          <p:grpSpPr>
            <a:xfrm>
              <a:off x="4013147" y="3235791"/>
              <a:ext cx="1004108" cy="3355424"/>
              <a:chOff x="1812983" y="3256568"/>
              <a:chExt cx="1004108" cy="3355424"/>
            </a:xfrm>
          </p:grpSpPr>
          <p:cxnSp>
            <p:nvCxnSpPr>
              <p:cNvPr id="128" name="Conector reto 127">
                <a:extLst>
                  <a:ext uri="{FF2B5EF4-FFF2-40B4-BE49-F238E27FC236}">
                    <a16:creationId xmlns:a16="http://schemas.microsoft.com/office/drawing/2014/main" id="{DD984E38-C523-4905-9988-EE75093A0892}"/>
                  </a:ext>
                </a:extLst>
              </p:cNvPr>
              <p:cNvCxnSpPr/>
              <p:nvPr/>
            </p:nvCxnSpPr>
            <p:spPr>
              <a:xfrm>
                <a:off x="2817091" y="3256568"/>
                <a:ext cx="0" cy="3355424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Conector reto 128">
                <a:extLst>
                  <a:ext uri="{FF2B5EF4-FFF2-40B4-BE49-F238E27FC236}">
                    <a16:creationId xmlns:a16="http://schemas.microsoft.com/office/drawing/2014/main" id="{BC8C64F7-D6DF-43C9-912A-7D7B16C734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2983" y="5871851"/>
                <a:ext cx="1004108" cy="0"/>
              </a:xfrm>
              <a:prstGeom prst="line">
                <a:avLst/>
              </a:prstGeom>
              <a:ln w="571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ector reto 129">
                <a:extLst>
                  <a:ext uri="{FF2B5EF4-FFF2-40B4-BE49-F238E27FC236}">
                    <a16:creationId xmlns:a16="http://schemas.microsoft.com/office/drawing/2014/main" id="{53350AE8-4664-4046-886C-99A21B9C6E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7091" y="5871851"/>
                <a:ext cx="0" cy="688085"/>
              </a:xfrm>
              <a:prstGeom prst="line">
                <a:avLst/>
              </a:prstGeom>
              <a:ln w="571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A2023E55-C8EC-4812-974B-9B0DBF0FC345}"/>
              </a:ext>
            </a:extLst>
          </p:cNvPr>
          <p:cNvGrpSpPr/>
          <p:nvPr/>
        </p:nvGrpSpPr>
        <p:grpSpPr>
          <a:xfrm>
            <a:off x="5013566" y="2791987"/>
            <a:ext cx="573218" cy="3791055"/>
            <a:chOff x="5539546" y="2791987"/>
            <a:chExt cx="573218" cy="3791055"/>
          </a:xfrm>
        </p:grpSpPr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166C80C1-BF89-4E7E-BD0C-258360E4BB60}"/>
                </a:ext>
              </a:extLst>
            </p:cNvPr>
            <p:cNvGrpSpPr/>
            <p:nvPr/>
          </p:nvGrpSpPr>
          <p:grpSpPr>
            <a:xfrm>
              <a:off x="5539546" y="2791987"/>
              <a:ext cx="573218" cy="3791055"/>
              <a:chOff x="5749938" y="2791987"/>
              <a:chExt cx="573218" cy="3791055"/>
            </a:xfrm>
          </p:grpSpPr>
          <p:cxnSp>
            <p:nvCxnSpPr>
              <p:cNvPr id="134" name="Conector reto 133">
                <a:extLst>
                  <a:ext uri="{FF2B5EF4-FFF2-40B4-BE49-F238E27FC236}">
                    <a16:creationId xmlns:a16="http://schemas.microsoft.com/office/drawing/2014/main" id="{06F41043-F52C-4E95-9DD2-8D512FD76A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9907" y="3222140"/>
                <a:ext cx="0" cy="3360902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ector reto 134">
                <a:extLst>
                  <a:ext uri="{FF2B5EF4-FFF2-40B4-BE49-F238E27FC236}">
                    <a16:creationId xmlns:a16="http://schemas.microsoft.com/office/drawing/2014/main" id="{940FCA06-5C79-409C-8567-D2F4272DC6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9938" y="6533483"/>
                <a:ext cx="559969" cy="0"/>
              </a:xfrm>
              <a:prstGeom prst="line">
                <a:avLst/>
              </a:prstGeom>
              <a:ln w="571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Conector reto 135">
                <a:extLst>
                  <a:ext uri="{FF2B5EF4-FFF2-40B4-BE49-F238E27FC236}">
                    <a16:creationId xmlns:a16="http://schemas.microsoft.com/office/drawing/2014/main" id="{3D36E9F9-C3AD-4310-BE25-5DCDEB3447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4872" y="2791987"/>
                <a:ext cx="278284" cy="457849"/>
              </a:xfrm>
              <a:prstGeom prst="line">
                <a:avLst/>
              </a:prstGeom>
              <a:ln w="3810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2" name="Conector reto 131">
              <a:extLst>
                <a:ext uri="{FF2B5EF4-FFF2-40B4-BE49-F238E27FC236}">
                  <a16:creationId xmlns:a16="http://schemas.microsoft.com/office/drawing/2014/main" id="{246A7A1B-CBDD-41A6-8E46-BF70BE216334}"/>
                </a:ext>
              </a:extLst>
            </p:cNvPr>
            <p:cNvCxnSpPr>
              <a:cxnSpLocks/>
            </p:cNvCxnSpPr>
            <p:nvPr/>
          </p:nvCxnSpPr>
          <p:spPr>
            <a:xfrm>
              <a:off x="6097715" y="5828483"/>
              <a:ext cx="2784" cy="723361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Agrupar 136">
            <a:extLst>
              <a:ext uri="{FF2B5EF4-FFF2-40B4-BE49-F238E27FC236}">
                <a16:creationId xmlns:a16="http://schemas.microsoft.com/office/drawing/2014/main" id="{316AE9D9-13F4-4B38-8AC2-D7BC6212368C}"/>
              </a:ext>
            </a:extLst>
          </p:cNvPr>
          <p:cNvGrpSpPr/>
          <p:nvPr/>
        </p:nvGrpSpPr>
        <p:grpSpPr>
          <a:xfrm>
            <a:off x="5350275" y="2836233"/>
            <a:ext cx="1188494" cy="3016526"/>
            <a:chOff x="3141361" y="2830104"/>
            <a:chExt cx="1188494" cy="3016526"/>
          </a:xfrm>
        </p:grpSpPr>
        <p:cxnSp>
          <p:nvCxnSpPr>
            <p:cNvPr id="138" name="Conector reto 137">
              <a:extLst>
                <a:ext uri="{FF2B5EF4-FFF2-40B4-BE49-F238E27FC236}">
                  <a16:creationId xmlns:a16="http://schemas.microsoft.com/office/drawing/2014/main" id="{1BC5FAEA-EF5A-4080-9E9F-C6241AABAC1E}"/>
                </a:ext>
              </a:extLst>
            </p:cNvPr>
            <p:cNvCxnSpPr>
              <a:cxnSpLocks/>
            </p:cNvCxnSpPr>
            <p:nvPr/>
          </p:nvCxnSpPr>
          <p:spPr>
            <a:xfrm>
              <a:off x="3141361" y="2830104"/>
              <a:ext cx="995613" cy="1881412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to 138">
              <a:extLst>
                <a:ext uri="{FF2B5EF4-FFF2-40B4-BE49-F238E27FC236}">
                  <a16:creationId xmlns:a16="http://schemas.microsoft.com/office/drawing/2014/main" id="{097411B7-B642-4A25-B106-CC9D95D25E01}"/>
                </a:ext>
              </a:extLst>
            </p:cNvPr>
            <p:cNvCxnSpPr>
              <a:cxnSpLocks/>
            </p:cNvCxnSpPr>
            <p:nvPr/>
          </p:nvCxnSpPr>
          <p:spPr>
            <a:xfrm>
              <a:off x="3333478" y="5846630"/>
              <a:ext cx="996377" cy="0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BFC46277-5931-45A4-A651-C47759734CA4}"/>
              </a:ext>
            </a:extLst>
          </p:cNvPr>
          <p:cNvGrpSpPr/>
          <p:nvPr/>
        </p:nvGrpSpPr>
        <p:grpSpPr>
          <a:xfrm>
            <a:off x="6222061" y="2798116"/>
            <a:ext cx="1296096" cy="3799228"/>
            <a:chOff x="4013147" y="2791987"/>
            <a:chExt cx="1296096" cy="3799228"/>
          </a:xfrm>
        </p:grpSpPr>
        <p:cxnSp>
          <p:nvCxnSpPr>
            <p:cNvPr id="141" name="Conector reto 140">
              <a:extLst>
                <a:ext uri="{FF2B5EF4-FFF2-40B4-BE49-F238E27FC236}">
                  <a16:creationId xmlns:a16="http://schemas.microsoft.com/office/drawing/2014/main" id="{9E45A815-9CB6-4FAC-8E03-2E78107B67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34824" y="2791987"/>
              <a:ext cx="1174419" cy="1890298"/>
            </a:xfrm>
            <a:prstGeom prst="line">
              <a:avLst/>
            </a:prstGeom>
            <a:ln w="3810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Agrupar 141">
              <a:extLst>
                <a:ext uri="{FF2B5EF4-FFF2-40B4-BE49-F238E27FC236}">
                  <a16:creationId xmlns:a16="http://schemas.microsoft.com/office/drawing/2014/main" id="{B7B3EB26-9C47-4EC3-A0C4-C43B9D2EA17D}"/>
                </a:ext>
              </a:extLst>
            </p:cNvPr>
            <p:cNvGrpSpPr/>
            <p:nvPr/>
          </p:nvGrpSpPr>
          <p:grpSpPr>
            <a:xfrm>
              <a:off x="4013147" y="3235791"/>
              <a:ext cx="1004108" cy="3355424"/>
              <a:chOff x="1812983" y="3256568"/>
              <a:chExt cx="1004108" cy="3355424"/>
            </a:xfrm>
          </p:grpSpPr>
          <p:cxnSp>
            <p:nvCxnSpPr>
              <p:cNvPr id="143" name="Conector reto 142">
                <a:extLst>
                  <a:ext uri="{FF2B5EF4-FFF2-40B4-BE49-F238E27FC236}">
                    <a16:creationId xmlns:a16="http://schemas.microsoft.com/office/drawing/2014/main" id="{E8BB5CE4-06E3-47BD-8567-63C224627329}"/>
                  </a:ext>
                </a:extLst>
              </p:cNvPr>
              <p:cNvCxnSpPr/>
              <p:nvPr/>
            </p:nvCxnSpPr>
            <p:spPr>
              <a:xfrm>
                <a:off x="2817091" y="3256568"/>
                <a:ext cx="0" cy="3355424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Conector reto 143">
                <a:extLst>
                  <a:ext uri="{FF2B5EF4-FFF2-40B4-BE49-F238E27FC236}">
                    <a16:creationId xmlns:a16="http://schemas.microsoft.com/office/drawing/2014/main" id="{0F0A97F3-8C4D-4533-9E23-C80B82D40D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12983" y="5871851"/>
                <a:ext cx="1004108" cy="0"/>
              </a:xfrm>
              <a:prstGeom prst="line">
                <a:avLst/>
              </a:prstGeom>
              <a:ln w="571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Conector reto 144">
                <a:extLst>
                  <a:ext uri="{FF2B5EF4-FFF2-40B4-BE49-F238E27FC236}">
                    <a16:creationId xmlns:a16="http://schemas.microsoft.com/office/drawing/2014/main" id="{79E0A7ED-EDF3-4F14-86BD-682D3CB812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7091" y="5871851"/>
                <a:ext cx="0" cy="688085"/>
              </a:xfrm>
              <a:prstGeom prst="line">
                <a:avLst/>
              </a:prstGeom>
              <a:ln w="571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C4A6515B-1617-44B2-A1D3-5762EA7F7809}"/>
              </a:ext>
            </a:extLst>
          </p:cNvPr>
          <p:cNvGrpSpPr/>
          <p:nvPr/>
        </p:nvGrpSpPr>
        <p:grpSpPr>
          <a:xfrm>
            <a:off x="7222480" y="2798116"/>
            <a:ext cx="573218" cy="3791055"/>
            <a:chOff x="5539546" y="2791987"/>
            <a:chExt cx="573218" cy="3791055"/>
          </a:xfrm>
        </p:grpSpPr>
        <p:grpSp>
          <p:nvGrpSpPr>
            <p:cNvPr id="147" name="Agrupar 146">
              <a:extLst>
                <a:ext uri="{FF2B5EF4-FFF2-40B4-BE49-F238E27FC236}">
                  <a16:creationId xmlns:a16="http://schemas.microsoft.com/office/drawing/2014/main" id="{E57D2E7B-E1FD-4264-B927-3582093D234B}"/>
                </a:ext>
              </a:extLst>
            </p:cNvPr>
            <p:cNvGrpSpPr/>
            <p:nvPr/>
          </p:nvGrpSpPr>
          <p:grpSpPr>
            <a:xfrm>
              <a:off x="5539546" y="2791987"/>
              <a:ext cx="573218" cy="3791055"/>
              <a:chOff x="5749938" y="2791987"/>
              <a:chExt cx="573218" cy="3791055"/>
            </a:xfrm>
          </p:grpSpPr>
          <p:cxnSp>
            <p:nvCxnSpPr>
              <p:cNvPr id="149" name="Conector reto 148">
                <a:extLst>
                  <a:ext uri="{FF2B5EF4-FFF2-40B4-BE49-F238E27FC236}">
                    <a16:creationId xmlns:a16="http://schemas.microsoft.com/office/drawing/2014/main" id="{398F1DED-90CD-456D-8B3F-EDABEDF1DD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9907" y="3222140"/>
                <a:ext cx="0" cy="3360902"/>
              </a:xfrm>
              <a:prstGeom prst="line">
                <a:avLst/>
              </a:prstGeom>
              <a:ln w="127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Conector reto 149">
                <a:extLst>
                  <a:ext uri="{FF2B5EF4-FFF2-40B4-BE49-F238E27FC236}">
                    <a16:creationId xmlns:a16="http://schemas.microsoft.com/office/drawing/2014/main" id="{451320E5-DE94-40DE-9FDB-B35AD18977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9938" y="6533483"/>
                <a:ext cx="559969" cy="0"/>
              </a:xfrm>
              <a:prstGeom prst="line">
                <a:avLst/>
              </a:prstGeom>
              <a:ln w="57150"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Conector reto 150">
                <a:extLst>
                  <a:ext uri="{FF2B5EF4-FFF2-40B4-BE49-F238E27FC236}">
                    <a16:creationId xmlns:a16="http://schemas.microsoft.com/office/drawing/2014/main" id="{58A3FD1F-54C3-4C25-A2F0-BF382B60D3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4872" y="2791987"/>
                <a:ext cx="278284" cy="457849"/>
              </a:xfrm>
              <a:prstGeom prst="line">
                <a:avLst/>
              </a:prstGeom>
              <a:ln w="38100"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8" name="Conector reto 147">
              <a:extLst>
                <a:ext uri="{FF2B5EF4-FFF2-40B4-BE49-F238E27FC236}">
                  <a16:creationId xmlns:a16="http://schemas.microsoft.com/office/drawing/2014/main" id="{83744EC8-F66E-4163-9456-593F77351C42}"/>
                </a:ext>
              </a:extLst>
            </p:cNvPr>
            <p:cNvCxnSpPr>
              <a:cxnSpLocks/>
            </p:cNvCxnSpPr>
            <p:nvPr/>
          </p:nvCxnSpPr>
          <p:spPr>
            <a:xfrm>
              <a:off x="6097715" y="5828483"/>
              <a:ext cx="2784" cy="723361"/>
            </a:xfrm>
            <a:prstGeom prst="line">
              <a:avLst/>
            </a:prstGeom>
            <a:ln w="5715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831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Timer 0</a:t>
            </a:r>
          </a:p>
        </p:txBody>
      </p:sp>
      <p:pic>
        <p:nvPicPr>
          <p:cNvPr id="4" name="Picture 3" descr="Captura de Tela 2017-10-24 às 23.16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565470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8779" y="1453444"/>
            <a:ext cx="28081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Arquitetura</a:t>
            </a:r>
            <a:endParaRPr lang="en-US" sz="3200" dirty="0">
              <a:solidFill>
                <a:srgbClr val="FF0000"/>
              </a:solidFill>
            </a:endParaRPr>
          </a:p>
          <a:p>
            <a:pPr algn="ctr"/>
            <a:r>
              <a:rPr lang="en-US" sz="3200" dirty="0">
                <a:solidFill>
                  <a:srgbClr val="FF0000"/>
                </a:solidFill>
              </a:rPr>
              <a:t>Timer 0</a:t>
            </a:r>
          </a:p>
        </p:txBody>
      </p:sp>
    </p:spTree>
    <p:extLst>
      <p:ext uri="{BB962C8B-B14F-4D97-AF65-F5344CB8AC3E}">
        <p14:creationId xmlns:p14="http://schemas.microsoft.com/office/powerpoint/2010/main" val="77574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Interrupções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Solução: Interrupção</a:t>
            </a:r>
          </a:p>
          <a:p>
            <a:pPr lvl="1"/>
            <a:r>
              <a:rPr lang="pt-BR" dirty="0"/>
              <a:t>Desenvolver um sistema que nos avise quando uma determinada tarefa acabou</a:t>
            </a:r>
          </a:p>
          <a:p>
            <a:pPr lvl="1"/>
            <a:r>
              <a:rPr lang="pt-BR" dirty="0"/>
              <a:t>Este sistema deve ser acionado automaticamente</a:t>
            </a:r>
          </a:p>
          <a:p>
            <a:pPr lvl="1"/>
            <a:r>
              <a:rPr lang="pt-BR" dirty="0"/>
              <a:t>O fluxo do programa não deve ser alterado</a:t>
            </a:r>
          </a:p>
          <a:p>
            <a:r>
              <a:rPr lang="pt-BR" dirty="0"/>
              <a:t>O dispositivo/periférico em questão deve estar preparado para gerar uma interrupção</a:t>
            </a:r>
          </a:p>
        </p:txBody>
      </p:sp>
    </p:spTree>
    <p:extLst>
      <p:ext uri="{BB962C8B-B14F-4D97-AF65-F5344CB8AC3E}">
        <p14:creationId xmlns:p14="http://schemas.microsoft.com/office/powerpoint/2010/main" val="581710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7 às 17.02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42901"/>
            <a:ext cx="9144000" cy="615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740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7-10-27 às 17.05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0"/>
            <a:ext cx="8063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394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7-10-27 às 17.03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0"/>
            <a:ext cx="7518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24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7 às 17.04.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5" y="560455"/>
            <a:ext cx="11369099" cy="49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16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7-10-27 às 17.05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93801"/>
            <a:ext cx="9144000" cy="445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798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7-10-27 às 17.05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0" y="0"/>
            <a:ext cx="6429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118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7-10-27 às 17.06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0"/>
            <a:ext cx="8072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912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35C34004-B0B3-4B6A-817E-817DF38E9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36" y="360220"/>
            <a:ext cx="11475461" cy="515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400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7-10-27 às 17.09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44501"/>
            <a:ext cx="9144000" cy="596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862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A22A02C-C492-4F28-9913-44EB487FFA06}"/>
              </a:ext>
            </a:extLst>
          </p:cNvPr>
          <p:cNvSpPr txBox="1"/>
          <p:nvPr/>
        </p:nvSpPr>
        <p:spPr>
          <a:xfrm>
            <a:off x="772359" y="542448"/>
            <a:ext cx="5738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Características dos </a:t>
            </a:r>
            <a:r>
              <a:rPr lang="pt-BR" sz="3200" dirty="0" err="1"/>
              <a:t>timers</a:t>
            </a:r>
            <a:r>
              <a:rPr lang="pt-BR" sz="3200" dirty="0"/>
              <a:t> 0, 1 e 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782FB1-AEEC-415A-A654-D486B32A9199}"/>
              </a:ext>
            </a:extLst>
          </p:cNvPr>
          <p:cNvSpPr txBox="1"/>
          <p:nvPr/>
        </p:nvSpPr>
        <p:spPr>
          <a:xfrm>
            <a:off x="861136" y="1273092"/>
            <a:ext cx="10848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Todos os temporizadores do </a:t>
            </a:r>
            <a:r>
              <a:rPr lang="pt-BR" sz="2400" dirty="0" err="1"/>
              <a:t>Atmega</a:t>
            </a:r>
            <a:r>
              <a:rPr lang="pt-BR" sz="2400" dirty="0"/>
              <a:t> 328 possuem seleção individual, tanto para a fonte do relógio quanto para seu </a:t>
            </a:r>
            <a:r>
              <a:rPr lang="pt-BR" sz="2400" dirty="0" err="1"/>
              <a:t>prescaler</a:t>
            </a:r>
            <a:r>
              <a:rPr lang="pt-BR" sz="2400" dirty="0"/>
              <a:t>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67E1A5B-B607-4DDE-8719-49E233B35B2B}"/>
              </a:ext>
            </a:extLst>
          </p:cNvPr>
          <p:cNvSpPr txBox="1"/>
          <p:nvPr/>
        </p:nvSpPr>
        <p:spPr>
          <a:xfrm>
            <a:off x="514905" y="2354577"/>
            <a:ext cx="2380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Timer 0 e Timer 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0D2B9CF-1296-42B2-9FB7-88DF913C0996}"/>
              </a:ext>
            </a:extLst>
          </p:cNvPr>
          <p:cNvSpPr txBox="1"/>
          <p:nvPr/>
        </p:nvSpPr>
        <p:spPr>
          <a:xfrm>
            <a:off x="861136" y="2996403"/>
            <a:ext cx="10067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Os temporizadores 0 e 1 permitem oito configurações de relógio: desligado, relógio principal sem </a:t>
            </a:r>
            <a:r>
              <a:rPr lang="pt-BR" sz="2400" dirty="0" err="1"/>
              <a:t>prescaler</a:t>
            </a:r>
            <a:r>
              <a:rPr lang="pt-BR" sz="2400" dirty="0"/>
              <a:t>, relógio principal com </a:t>
            </a:r>
            <a:r>
              <a:rPr lang="pt-BR" sz="2400" dirty="0" err="1"/>
              <a:t>prescaler</a:t>
            </a:r>
            <a:r>
              <a:rPr lang="pt-BR" sz="2400" dirty="0"/>
              <a:t> de 8, 64, 256 e 1024 e o pino externo (T0 e T1) na borda de </a:t>
            </a:r>
            <a:r>
              <a:rPr lang="pt-BR" sz="2400" dirty="0" err="1"/>
              <a:t>subinda</a:t>
            </a:r>
            <a:r>
              <a:rPr lang="pt-BR" sz="2400" dirty="0"/>
              <a:t> e descida.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A76D22D-8CDC-4E42-8D47-00FBE08F7AAA}"/>
              </a:ext>
            </a:extLst>
          </p:cNvPr>
          <p:cNvSpPr txBox="1"/>
          <p:nvPr/>
        </p:nvSpPr>
        <p:spPr>
          <a:xfrm>
            <a:off x="514905" y="4469226"/>
            <a:ext cx="113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Timer 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1331AD9-ECF3-490A-95C8-5499790ED188}"/>
              </a:ext>
            </a:extLst>
          </p:cNvPr>
          <p:cNvSpPr txBox="1"/>
          <p:nvPr/>
        </p:nvSpPr>
        <p:spPr>
          <a:xfrm>
            <a:off x="1091953" y="5060887"/>
            <a:ext cx="10209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temporizador 2 também permite oito configurações de relógio: desligado, relógio principal sem </a:t>
            </a:r>
            <a:r>
              <a:rPr lang="pt-BR" sz="2400" dirty="0" err="1"/>
              <a:t>prescaler</a:t>
            </a:r>
            <a:r>
              <a:rPr lang="pt-BR" sz="2400" dirty="0"/>
              <a:t>, relógio principal com </a:t>
            </a:r>
            <a:r>
              <a:rPr lang="pt-BR" sz="2400" dirty="0" err="1"/>
              <a:t>prescaler</a:t>
            </a:r>
            <a:r>
              <a:rPr lang="pt-BR" sz="2400" dirty="0"/>
              <a:t> de 8, 64, 256 e 1024. Este temporizador não permite fonte de relógio baseado em pino externo.</a:t>
            </a:r>
          </a:p>
        </p:txBody>
      </p:sp>
    </p:spTree>
    <p:extLst>
      <p:ext uri="{BB962C8B-B14F-4D97-AF65-F5344CB8AC3E}">
        <p14:creationId xmlns:p14="http://schemas.microsoft.com/office/powerpoint/2010/main" val="2840234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Interrupções</a:t>
            </a:r>
          </a:p>
        </p:txBody>
      </p:sp>
      <p:grpSp>
        <p:nvGrpSpPr>
          <p:cNvPr id="4" name="Grupo 3"/>
          <p:cNvGrpSpPr/>
          <p:nvPr/>
        </p:nvGrpSpPr>
        <p:grpSpPr>
          <a:xfrm>
            <a:off x="1524000" y="2076450"/>
            <a:ext cx="9144000" cy="2810700"/>
            <a:chOff x="2286000" y="2322000"/>
            <a:chExt cx="5490000" cy="1710000"/>
          </a:xfrm>
        </p:grpSpPr>
        <p:sp>
          <p:nvSpPr>
            <p:cNvPr id="6" name="Rectangle 1"/>
            <p:cNvSpPr/>
            <p:nvPr/>
          </p:nvSpPr>
          <p:spPr>
            <a:xfrm>
              <a:off x="2286000" y="3039480"/>
              <a:ext cx="990000" cy="362520"/>
            </a:xfrm>
            <a:prstGeom prst="rect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txBody>
            <a:bodyPr lIns="90000" tIns="45000" rIns="90000" bIns="45000" anchor="ctr" anchorCtr="1"/>
            <a:lstStyle/>
            <a:p>
              <a:pPr algn="ctr"/>
              <a:r>
                <a:rPr lang="pt-BR" sz="2000">
                  <a:latin typeface="Arial"/>
                </a:rPr>
                <a:t>Programa</a:t>
              </a:r>
              <a:endParaRPr sz="2800"/>
            </a:p>
            <a:p>
              <a:pPr algn="ctr"/>
              <a:r>
                <a:rPr lang="pt-BR" sz="2000">
                  <a:latin typeface="Arial"/>
                </a:rPr>
                <a:t>Principal</a:t>
              </a:r>
              <a:endParaRPr sz="2800"/>
            </a:p>
          </p:txBody>
        </p:sp>
        <p:sp>
          <p:nvSpPr>
            <p:cNvPr id="7" name="Rectangle 2"/>
            <p:cNvSpPr/>
            <p:nvPr/>
          </p:nvSpPr>
          <p:spPr>
            <a:xfrm>
              <a:off x="4536000" y="3042000"/>
              <a:ext cx="990000" cy="362520"/>
            </a:xfrm>
            <a:prstGeom prst="rect">
              <a:avLst/>
            </a:prstGeom>
            <a:solidFill>
              <a:srgbClr val="FF8080"/>
            </a:solidFill>
            <a:ln>
              <a:solidFill>
                <a:srgbClr val="3465A4"/>
              </a:solidFill>
            </a:ln>
          </p:spPr>
          <p:txBody>
            <a:bodyPr lIns="90000" tIns="45000" rIns="90000" bIns="45000" anchor="ctr" anchorCtr="1"/>
            <a:lstStyle/>
            <a:p>
              <a:pPr algn="ctr"/>
              <a:r>
                <a:rPr lang="pt-BR" sz="2000">
                  <a:latin typeface="Arial"/>
                </a:rPr>
                <a:t>Rotina de</a:t>
              </a:r>
              <a:endParaRPr sz="2800"/>
            </a:p>
            <a:p>
              <a:pPr algn="ctr"/>
              <a:r>
                <a:rPr lang="pt-BR" sz="2000">
                  <a:latin typeface="Arial"/>
                </a:rPr>
                <a:t>Interrupção</a:t>
              </a:r>
              <a:endParaRPr sz="2800"/>
            </a:p>
          </p:txBody>
        </p:sp>
        <p:sp>
          <p:nvSpPr>
            <p:cNvPr id="9" name="Rectangle 3"/>
            <p:cNvSpPr/>
            <p:nvPr/>
          </p:nvSpPr>
          <p:spPr>
            <a:xfrm>
              <a:off x="6786000" y="3042000"/>
              <a:ext cx="990000" cy="362520"/>
            </a:xfrm>
            <a:prstGeom prst="rect">
              <a:avLst/>
            </a:prstGeom>
            <a:solidFill>
              <a:srgbClr val="729FCF"/>
            </a:solidFill>
            <a:ln>
              <a:solidFill>
                <a:srgbClr val="3465A4"/>
              </a:solidFill>
            </a:ln>
          </p:spPr>
          <p:txBody>
            <a:bodyPr lIns="90000" tIns="45000" rIns="90000" bIns="45000" anchor="ctr" anchorCtr="1"/>
            <a:lstStyle/>
            <a:p>
              <a:pPr algn="ctr"/>
              <a:r>
                <a:rPr lang="pt-BR" sz="2000" dirty="0">
                  <a:latin typeface="Arial"/>
                </a:rPr>
                <a:t>Programa</a:t>
              </a:r>
              <a:endParaRPr sz="2800" dirty="0"/>
            </a:p>
            <a:p>
              <a:pPr algn="ctr"/>
              <a:r>
                <a:rPr lang="pt-BR" sz="2000" dirty="0">
                  <a:latin typeface="Arial"/>
                </a:rPr>
                <a:t>Principal</a:t>
              </a:r>
              <a:endParaRPr sz="2800" dirty="0"/>
            </a:p>
          </p:txBody>
        </p:sp>
        <p:sp>
          <p:nvSpPr>
            <p:cNvPr id="10" name="TextShape 4"/>
            <p:cNvSpPr txBox="1"/>
            <p:nvPr/>
          </p:nvSpPr>
          <p:spPr>
            <a:xfrm>
              <a:off x="3456000" y="3600360"/>
              <a:ext cx="1080000" cy="4316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pt-BR">
                  <a:latin typeface="Arial"/>
                </a:rPr>
                <a:t>Latência da</a:t>
              </a:r>
              <a:endParaRPr sz="2800"/>
            </a:p>
            <a:p>
              <a:pPr algn="ctr"/>
              <a:r>
                <a:rPr lang="pt-BR">
                  <a:latin typeface="Arial"/>
                </a:rPr>
                <a:t>Interrupção</a:t>
              </a:r>
              <a:endParaRPr sz="2800"/>
            </a:p>
          </p:txBody>
        </p:sp>
        <p:sp>
          <p:nvSpPr>
            <p:cNvPr id="11" name="TextShape 5"/>
            <p:cNvSpPr txBox="1"/>
            <p:nvPr/>
          </p:nvSpPr>
          <p:spPr>
            <a:xfrm>
              <a:off x="2790000" y="2322000"/>
              <a:ext cx="1041120" cy="450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pt-BR">
                  <a:latin typeface="Arial"/>
                </a:rPr>
                <a:t>Acontece a</a:t>
              </a:r>
              <a:endParaRPr sz="2800"/>
            </a:p>
            <a:p>
              <a:pPr algn="ctr"/>
              <a:r>
                <a:rPr lang="pt-BR">
                  <a:latin typeface="Arial"/>
                </a:rPr>
                <a:t>Interrupção</a:t>
              </a:r>
              <a:endParaRPr sz="2800"/>
            </a:p>
          </p:txBody>
        </p:sp>
        <p:sp>
          <p:nvSpPr>
            <p:cNvPr id="12" name="TextShape 6"/>
            <p:cNvSpPr txBox="1"/>
            <p:nvPr/>
          </p:nvSpPr>
          <p:spPr>
            <a:xfrm>
              <a:off x="4176000" y="2340360"/>
              <a:ext cx="720000" cy="4316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pt-BR">
                  <a:latin typeface="Arial"/>
                </a:rPr>
                <a:t>Início da ISR</a:t>
              </a:r>
              <a:endParaRPr sz="2800"/>
            </a:p>
          </p:txBody>
        </p:sp>
        <p:sp>
          <p:nvSpPr>
            <p:cNvPr id="13" name="TextShape 7"/>
            <p:cNvSpPr txBox="1"/>
            <p:nvPr/>
          </p:nvSpPr>
          <p:spPr>
            <a:xfrm>
              <a:off x="6126840" y="2348280"/>
              <a:ext cx="1289160" cy="4316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pt-BR">
                  <a:latin typeface="Arial"/>
                </a:rPr>
                <a:t>Continua o fluxo</a:t>
              </a:r>
              <a:endParaRPr sz="2800"/>
            </a:p>
            <a:p>
              <a:pPr algn="ctr"/>
              <a:r>
                <a:rPr lang="pt-BR">
                  <a:latin typeface="Arial"/>
                </a:rPr>
                <a:t>do programa</a:t>
              </a:r>
              <a:endParaRPr sz="2800"/>
            </a:p>
          </p:txBody>
        </p:sp>
        <p:sp>
          <p:nvSpPr>
            <p:cNvPr id="14" name="TextShape 8"/>
            <p:cNvSpPr txBox="1"/>
            <p:nvPr/>
          </p:nvSpPr>
          <p:spPr>
            <a:xfrm>
              <a:off x="6876000" y="3653280"/>
              <a:ext cx="837720" cy="29016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pt-BR" sz="2000">
                  <a:latin typeface="Arial"/>
                </a:rPr>
                <a:t>Tempo</a:t>
              </a:r>
              <a:endParaRPr sz="2800"/>
            </a:p>
          </p:txBody>
        </p:sp>
        <p:sp>
          <p:nvSpPr>
            <p:cNvPr id="15" name="Line 9"/>
            <p:cNvSpPr/>
            <p:nvPr/>
          </p:nvSpPr>
          <p:spPr>
            <a:xfrm>
              <a:off x="2286000" y="3582000"/>
              <a:ext cx="5490000" cy="0"/>
            </a:xfrm>
            <a:prstGeom prst="line">
              <a:avLst/>
            </a:prstGeom>
            <a:ln w="10800">
              <a:solidFill>
                <a:srgbClr val="3465A4"/>
              </a:solidFill>
              <a:round/>
              <a:tailEnd type="triangle" w="med" len="med"/>
            </a:ln>
          </p:spPr>
        </p:sp>
        <p:sp>
          <p:nvSpPr>
            <p:cNvPr id="16" name="Line 10"/>
            <p:cNvSpPr/>
            <p:nvPr/>
          </p:nvSpPr>
          <p:spPr>
            <a:xfrm>
              <a:off x="3276000" y="2772000"/>
              <a:ext cx="0" cy="1170000"/>
            </a:xfrm>
            <a:prstGeom prst="line">
              <a:avLst/>
            </a:prstGeom>
            <a:ln w="10800">
              <a:solidFill>
                <a:srgbClr val="3465A4"/>
              </a:solidFill>
              <a:round/>
              <a:headEnd type="triangle" w="med" len="med"/>
            </a:ln>
          </p:spPr>
        </p:sp>
        <p:sp>
          <p:nvSpPr>
            <p:cNvPr id="17" name="Line 11"/>
            <p:cNvSpPr/>
            <p:nvPr/>
          </p:nvSpPr>
          <p:spPr>
            <a:xfrm>
              <a:off x="4536000" y="2772000"/>
              <a:ext cx="0" cy="1170000"/>
            </a:xfrm>
            <a:prstGeom prst="line">
              <a:avLst/>
            </a:prstGeom>
            <a:ln w="10800">
              <a:solidFill>
                <a:srgbClr val="3465A4"/>
              </a:solidFill>
              <a:round/>
              <a:headEnd type="triangle" w="med" len="med"/>
            </a:ln>
          </p:spPr>
        </p:sp>
        <p:sp>
          <p:nvSpPr>
            <p:cNvPr id="18" name="Line 12"/>
            <p:cNvSpPr/>
            <p:nvPr/>
          </p:nvSpPr>
          <p:spPr>
            <a:xfrm>
              <a:off x="5526000" y="2772000"/>
              <a:ext cx="0" cy="1170000"/>
            </a:xfrm>
            <a:prstGeom prst="line">
              <a:avLst/>
            </a:prstGeom>
            <a:ln w="10800">
              <a:solidFill>
                <a:srgbClr val="3465A4"/>
              </a:solidFill>
              <a:round/>
              <a:headEnd type="triangle" w="med" len="med"/>
            </a:ln>
          </p:spPr>
        </p:sp>
        <p:sp>
          <p:nvSpPr>
            <p:cNvPr id="19" name="Line 13"/>
            <p:cNvSpPr/>
            <p:nvPr/>
          </p:nvSpPr>
          <p:spPr>
            <a:xfrm>
              <a:off x="6786000" y="2772000"/>
              <a:ext cx="0" cy="1170000"/>
            </a:xfrm>
            <a:prstGeom prst="line">
              <a:avLst/>
            </a:prstGeom>
            <a:ln w="10800">
              <a:solidFill>
                <a:srgbClr val="3465A4"/>
              </a:solidFill>
              <a:round/>
              <a:headEnd type="triangle" w="med" len="med"/>
            </a:ln>
          </p:spPr>
        </p:sp>
        <p:sp>
          <p:nvSpPr>
            <p:cNvPr id="20" name="Line 14"/>
            <p:cNvSpPr/>
            <p:nvPr/>
          </p:nvSpPr>
          <p:spPr>
            <a:xfrm>
              <a:off x="4266000" y="3852000"/>
              <a:ext cx="270000" cy="0"/>
            </a:xfrm>
            <a:prstGeom prst="line">
              <a:avLst/>
            </a:prstGeom>
            <a:ln w="10800">
              <a:solidFill>
                <a:srgbClr val="3465A4"/>
              </a:solidFill>
              <a:round/>
              <a:tailEnd type="triangle" w="med" len="med"/>
            </a:ln>
          </p:spPr>
        </p:sp>
        <p:sp>
          <p:nvSpPr>
            <p:cNvPr id="21" name="Line 15"/>
            <p:cNvSpPr/>
            <p:nvPr/>
          </p:nvSpPr>
          <p:spPr>
            <a:xfrm flipH="1">
              <a:off x="3276000" y="3852000"/>
              <a:ext cx="270000" cy="0"/>
            </a:xfrm>
            <a:prstGeom prst="line">
              <a:avLst/>
            </a:prstGeom>
            <a:ln w="10800">
              <a:solidFill>
                <a:srgbClr val="3465A4"/>
              </a:solidFill>
              <a:round/>
              <a:tailEnd type="triangle" w="med" len="med"/>
            </a:ln>
          </p:spPr>
        </p:sp>
        <p:sp>
          <p:nvSpPr>
            <p:cNvPr id="22" name="TextShape 16"/>
            <p:cNvSpPr txBox="1"/>
            <p:nvPr/>
          </p:nvSpPr>
          <p:spPr>
            <a:xfrm>
              <a:off x="5706000" y="3600360"/>
              <a:ext cx="1080000" cy="4316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pt-BR">
                  <a:latin typeface="Arial"/>
                </a:rPr>
                <a:t>Latência da</a:t>
              </a:r>
              <a:endParaRPr sz="2800"/>
            </a:p>
            <a:p>
              <a:pPr algn="ctr"/>
              <a:r>
                <a:rPr lang="pt-BR">
                  <a:latin typeface="Arial"/>
                </a:rPr>
                <a:t>Interrupção</a:t>
              </a:r>
              <a:endParaRPr sz="2800"/>
            </a:p>
          </p:txBody>
        </p:sp>
        <p:sp>
          <p:nvSpPr>
            <p:cNvPr id="23" name="Line 17"/>
            <p:cNvSpPr/>
            <p:nvPr/>
          </p:nvSpPr>
          <p:spPr>
            <a:xfrm>
              <a:off x="6516000" y="3852000"/>
              <a:ext cx="270000" cy="0"/>
            </a:xfrm>
            <a:prstGeom prst="line">
              <a:avLst/>
            </a:prstGeom>
            <a:ln w="10800">
              <a:solidFill>
                <a:srgbClr val="3465A4"/>
              </a:solidFill>
              <a:round/>
              <a:tailEnd type="triangle" w="med" len="med"/>
            </a:ln>
          </p:spPr>
        </p:sp>
        <p:sp>
          <p:nvSpPr>
            <p:cNvPr id="24" name="Line 18"/>
            <p:cNvSpPr/>
            <p:nvPr/>
          </p:nvSpPr>
          <p:spPr>
            <a:xfrm flipH="1">
              <a:off x="5526000" y="3852000"/>
              <a:ext cx="270000" cy="0"/>
            </a:xfrm>
            <a:prstGeom prst="line">
              <a:avLst/>
            </a:prstGeom>
            <a:ln w="10800">
              <a:solidFill>
                <a:srgbClr val="3465A4"/>
              </a:solidFill>
              <a:round/>
              <a:tailEnd type="triangle" w="med" len="med"/>
            </a:ln>
          </p:spPr>
        </p:sp>
        <p:sp>
          <p:nvSpPr>
            <p:cNvPr id="25" name="TextShape 19"/>
            <p:cNvSpPr txBox="1"/>
            <p:nvPr/>
          </p:nvSpPr>
          <p:spPr>
            <a:xfrm>
              <a:off x="5202000" y="2322000"/>
              <a:ext cx="720000" cy="43164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/>
              <a:r>
                <a:rPr lang="pt-BR">
                  <a:latin typeface="Arial"/>
                </a:rPr>
                <a:t>Fim da ISR</a:t>
              </a:r>
              <a:endParaRPr sz="2800"/>
            </a:p>
          </p:txBody>
        </p:sp>
      </p:grpSp>
    </p:spTree>
    <p:extLst>
      <p:ext uri="{BB962C8B-B14F-4D97-AF65-F5344CB8AC3E}">
        <p14:creationId xmlns:p14="http://schemas.microsoft.com/office/powerpoint/2010/main" val="20080977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9CDCB8-C51A-46E3-8648-797B88C97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Recursos de utilização das interrupções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342E35-D27D-4CBD-80B8-5B12A6481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Monitoramento de periféricos</a:t>
            </a:r>
          </a:p>
          <a:p>
            <a:r>
              <a:rPr lang="pt-BR" dirty="0"/>
              <a:t>Geração de sinais PWM </a:t>
            </a:r>
          </a:p>
          <a:p>
            <a:r>
              <a:rPr lang="pt-BR" dirty="0"/>
              <a:t>Contagem de eventos externos</a:t>
            </a:r>
          </a:p>
          <a:p>
            <a:r>
              <a:rPr lang="pt-BR" dirty="0"/>
              <a:t>Organização de tempos de execução de funções (PROCESSOS)</a:t>
            </a:r>
          </a:p>
        </p:txBody>
      </p:sp>
    </p:spTree>
    <p:extLst>
      <p:ext uri="{BB962C8B-B14F-4D97-AF65-F5344CB8AC3E}">
        <p14:creationId xmlns:p14="http://schemas.microsoft.com/office/powerpoint/2010/main" val="37121877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Arquiteturas de software embarcado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É sempre interessante definir uma arquitetura para o software</a:t>
            </a:r>
          </a:p>
          <a:p>
            <a:r>
              <a:rPr lang="pt-BR"/>
              <a:t>Dependendo dos requisitos do sistema pode-se usar desde uma programação voltada apenas para a aplicação até um sistema operacional</a:t>
            </a:r>
          </a:p>
          <a:p>
            <a:r>
              <a:rPr lang="pt-BR"/>
              <a:t>Dentre as técnicas mais simples utilizadas em baremetal</a:t>
            </a:r>
          </a:p>
          <a:p>
            <a:pPr lvl="1"/>
            <a:r>
              <a:rPr lang="en-US"/>
              <a:t>One single loop</a:t>
            </a:r>
          </a:p>
          <a:p>
            <a:pPr lvl="1"/>
            <a:r>
              <a:rPr lang="en-US"/>
              <a:t>Interrupt control system</a:t>
            </a:r>
          </a:p>
          <a:p>
            <a:pPr lvl="1"/>
            <a:r>
              <a:rPr lang="en-US"/>
              <a:t>Cooperative multitasking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80330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One</a:t>
            </a:r>
            <a:r>
              <a:rPr lang="pt-BR" dirty="0"/>
              <a:t> single loop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0247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embarcados.com.br/wp-content/uploads/2013/09/1singleLoop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305279"/>
            <a:ext cx="8902148" cy="4882272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One single loop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18035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Consiste em um loop infinito dentro do qual todas as tarefas são executadas</a:t>
            </a:r>
          </a:p>
          <a:p>
            <a:r>
              <a:rPr lang="pt-BR"/>
              <a:t>Apenas as rotinas de inicialização acontecem antes dele</a:t>
            </a:r>
          </a:p>
          <a:p>
            <a:r>
              <a:rPr lang="pt-BR"/>
              <a:t>Programação é mais simples</a:t>
            </a:r>
          </a:p>
          <a:p>
            <a:r>
              <a:rPr lang="pt-BR"/>
              <a:t>Dificuldade de garantir requisições temporais</a:t>
            </a:r>
          </a:p>
          <a:p>
            <a:r>
              <a:rPr lang="pt-BR"/>
              <a:t>Escalabilidade, reuso e manutenção prejudicados</a:t>
            </a:r>
            <a:endParaRPr lang="pt-BR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One single loop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84549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void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main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(void){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pt-BR" dirty="0">
                <a:solidFill>
                  <a:srgbClr val="008000"/>
                </a:solidFill>
                <a:highlight>
                  <a:srgbClr val="FFFFFF"/>
                </a:highlight>
              </a:rPr>
              <a:t>//declaração das variáveis</a:t>
            </a: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int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ia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ib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ic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pt-BR" dirty="0">
                <a:solidFill>
                  <a:srgbClr val="008000"/>
                </a:solidFill>
                <a:highlight>
                  <a:srgbClr val="FFFFFF"/>
                </a:highlight>
              </a:rPr>
              <a:t>//inicialização dos periféricos</a:t>
            </a: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InicializaTeclado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InicializaLCD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for(;;){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pt-BR" dirty="0">
                <a:solidFill>
                  <a:srgbClr val="008000"/>
                </a:solidFill>
                <a:highlight>
                  <a:srgbClr val="FFFFFF"/>
                </a:highlight>
              </a:rPr>
              <a:t>//chamada das tarefas</a:t>
            </a: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 ia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LerTeclas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MudaDigito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ia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pt-BR" dirty="0">
                <a:solidFill>
                  <a:srgbClr val="008000"/>
                </a:solidFill>
                <a:highlight>
                  <a:srgbClr val="FFFFFF"/>
                </a:highlight>
              </a:rPr>
              <a:t>//tem que ser executado pelo menos a cada 10(</a:t>
            </a:r>
            <a:r>
              <a:rPr lang="pt-BR" dirty="0" err="1">
                <a:solidFill>
                  <a:srgbClr val="008000"/>
                </a:solidFill>
                <a:highlight>
                  <a:srgbClr val="FFFFFF"/>
                </a:highlight>
              </a:rPr>
              <a:t>ms</a:t>
            </a:r>
            <a:r>
              <a:rPr lang="pt-BR" dirty="0">
                <a:solidFill>
                  <a:srgbClr val="008000"/>
                </a:solidFill>
                <a:highlight>
                  <a:srgbClr val="FFFFFF"/>
                </a:highlight>
              </a:rPr>
              <a:t>)</a:t>
            </a: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AtualizaDisplay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DebounceTeclas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15283377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void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main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(void){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pt-BR" dirty="0">
                <a:solidFill>
                  <a:srgbClr val="008000"/>
                </a:solidFill>
                <a:highlight>
                  <a:srgbClr val="FFFFFF"/>
                </a:highlight>
              </a:rPr>
              <a:t>//declaração das variáveis</a:t>
            </a: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int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ia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ib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ic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float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fa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fb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fc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pt-BR" dirty="0">
                <a:solidFill>
                  <a:srgbClr val="008000"/>
                </a:solidFill>
                <a:highlight>
                  <a:srgbClr val="FFFFFF"/>
                </a:highlight>
              </a:rPr>
              <a:t>//inicialização dos periféricos</a:t>
            </a: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InicializaTeclado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InicializaLCD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for(;;){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pt-BR" dirty="0">
                <a:solidFill>
                  <a:srgbClr val="008000"/>
                </a:solidFill>
                <a:highlight>
                  <a:srgbClr val="FFFFFF"/>
                </a:highlight>
              </a:rPr>
              <a:t>//chamada das tarefas</a:t>
            </a: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 ia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LerTeclas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EnviaDados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ia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MudaDigito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ia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r>
              <a:rPr lang="pt-BR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pt-BR" dirty="0">
                <a:solidFill>
                  <a:srgbClr val="008000"/>
                </a:solidFill>
                <a:highlight>
                  <a:srgbClr val="FFFFFF"/>
                </a:highlight>
              </a:rPr>
              <a:t>//tem que ser executado pelo menos a cada 10(</a:t>
            </a:r>
            <a:r>
              <a:rPr lang="pt-BR" dirty="0" err="1">
                <a:solidFill>
                  <a:srgbClr val="008000"/>
                </a:solidFill>
                <a:highlight>
                  <a:srgbClr val="FFFFFF"/>
                </a:highlight>
              </a:rPr>
              <a:t>ms</a:t>
            </a:r>
            <a:r>
              <a:rPr lang="pt-BR" dirty="0">
                <a:solidFill>
                  <a:srgbClr val="008000"/>
                </a:solidFill>
                <a:highlight>
                  <a:srgbClr val="FFFFFF"/>
                </a:highlight>
              </a:rPr>
              <a:t>)</a:t>
            </a: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AtualizaDisplay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DebounceTeclas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pt-BR" dirty="0">
                <a:solidFill>
                  <a:srgbClr val="008000"/>
                </a:solidFill>
                <a:highlight>
                  <a:srgbClr val="FFFFFF"/>
                </a:highlight>
              </a:rPr>
              <a:t>//não cumpre o tempo devido ao excesso de atividades</a:t>
            </a: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ic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RecebeSerial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fa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dirty="0">
                <a:solidFill>
                  <a:srgbClr val="FF0000"/>
                </a:solidFill>
                <a:highlight>
                  <a:srgbClr val="FFFFFF"/>
                </a:highlight>
              </a:rPr>
              <a:t>2.0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ic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/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dirty="0">
                <a:solidFill>
                  <a:srgbClr val="FF0000"/>
                </a:solidFill>
                <a:highlight>
                  <a:srgbClr val="FFFFFF"/>
                </a:highlight>
              </a:rPr>
              <a:t>3.14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EnviaSerial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fa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&amp;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dirty="0">
                <a:solidFill>
                  <a:srgbClr val="FF0000"/>
                </a:solidFill>
                <a:highlight>
                  <a:srgbClr val="FFFFFF"/>
                </a:highlight>
              </a:rPr>
              <a:t>0x00FF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EnviaSerial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fa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&gt;&gt;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dirty="0">
                <a:solidFill>
                  <a:srgbClr val="FF0000"/>
                </a:solidFill>
                <a:highlight>
                  <a:srgbClr val="FFFFFF"/>
                </a:highlight>
              </a:rPr>
              <a:t>8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Exemplo com problemas!</a:t>
            </a:r>
          </a:p>
        </p:txBody>
      </p:sp>
    </p:spTree>
    <p:extLst>
      <p:ext uri="{BB962C8B-B14F-4D97-AF65-F5344CB8AC3E}">
        <p14:creationId xmlns:p14="http://schemas.microsoft.com/office/powerpoint/2010/main" val="10024595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void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main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(void){</a:t>
            </a:r>
            <a:endParaRPr lang="pt-BR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char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slot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endParaRPr lang="pt-BR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pt-BR" sz="1600" dirty="0">
                <a:solidFill>
                  <a:srgbClr val="008000"/>
                </a:solidFill>
                <a:highlight>
                  <a:srgbClr val="FFFFFF"/>
                </a:highlight>
              </a:rPr>
              <a:t>//Inicializa...</a:t>
            </a: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for(;;){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</a:t>
            </a:r>
            <a:r>
              <a:rPr lang="pt-BR" sz="1600" dirty="0">
                <a:solidFill>
                  <a:srgbClr val="008000"/>
                </a:solidFill>
                <a:highlight>
                  <a:srgbClr val="FFFFFF"/>
                </a:highlight>
              </a:rPr>
              <a:t>//início do loop infinito</a:t>
            </a: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pt-BR" sz="1600" dirty="0">
                <a:solidFill>
                  <a:srgbClr val="008000"/>
                </a:solidFill>
                <a:highlight>
                  <a:srgbClr val="FFFFFF"/>
                </a:highlight>
              </a:rPr>
              <a:t>//******************** top-slot **********************</a:t>
            </a: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pt-BR" sz="1600" dirty="0">
                <a:solidFill>
                  <a:srgbClr val="008000"/>
                </a:solidFill>
                <a:highlight>
                  <a:srgbClr val="FFFFFF"/>
                </a:highlight>
              </a:rPr>
              <a:t>//*********** início da máquina de estado ************</a:t>
            </a: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switch(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slot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){</a:t>
            </a:r>
            <a:endParaRPr lang="pt-BR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 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case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pt-BR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       </a:t>
            </a:r>
            <a:r>
              <a:rPr lang="pt-BR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LeTeclado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    slot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break;</a:t>
            </a:r>
            <a:endParaRPr lang="pt-BR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 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case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>
                <a:solidFill>
                  <a:srgbClr val="FF0000"/>
                </a:solidFill>
                <a:highlight>
                  <a:srgbClr val="FFFFFF"/>
                </a:highlight>
              </a:rPr>
              <a:t>1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pt-BR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       </a:t>
            </a:r>
            <a:r>
              <a:rPr lang="pt-BR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AtualizaDisplay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slot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break;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 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case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>
                <a:solidFill>
                  <a:srgbClr val="FF0000"/>
                </a:solidFill>
                <a:highlight>
                  <a:srgbClr val="FFFFFF"/>
                </a:highlight>
              </a:rPr>
              <a:t>2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pt-BR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      </a:t>
            </a:r>
            <a:r>
              <a:rPr lang="pt-BR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RecebeSerial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  slot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break;</a:t>
            </a:r>
            <a:endParaRPr lang="pt-BR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 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case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>
                <a:solidFill>
                  <a:srgbClr val="FF0000"/>
                </a:solidFill>
                <a:highlight>
                  <a:srgbClr val="FFFFFF"/>
                </a:highlight>
              </a:rPr>
              <a:t>3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pt-BR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       </a:t>
            </a:r>
            <a:r>
              <a:rPr lang="pt-BR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AtualizaDisplay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slot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>
                <a:solidFill>
                  <a:srgbClr val="FF0000"/>
                </a:solidFill>
                <a:highlight>
                  <a:srgbClr val="FFFFFF"/>
                </a:highlight>
              </a:rPr>
              <a:t>4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break;</a:t>
            </a:r>
            <a:endParaRPr lang="pt-BR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 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case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>
                <a:solidFill>
                  <a:srgbClr val="FF0000"/>
                </a:solidFill>
                <a:highlight>
                  <a:srgbClr val="FFFFFF"/>
                </a:highlight>
              </a:rPr>
              <a:t>4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pt-BR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      </a:t>
            </a:r>
            <a:r>
              <a:rPr lang="pt-BR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EnviaSerial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   slot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>
                <a:solidFill>
                  <a:srgbClr val="FF0000"/>
                </a:solidFill>
                <a:highlight>
                  <a:srgbClr val="FFFFFF"/>
                </a:highlight>
              </a:rPr>
              <a:t>5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break;</a:t>
            </a:r>
            <a:endParaRPr lang="pt-BR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 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case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>
                <a:solidFill>
                  <a:srgbClr val="FF0000"/>
                </a:solidFill>
                <a:highlight>
                  <a:srgbClr val="FFFFFF"/>
                </a:highlight>
              </a:rPr>
              <a:t>5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:</a:t>
            </a:r>
            <a:endParaRPr lang="pt-BR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      </a:t>
            </a:r>
            <a:r>
              <a:rPr lang="pt-BR" sz="1600" dirty="0" err="1">
                <a:solidFill>
                  <a:srgbClr val="000000"/>
                </a:solidFill>
                <a:highlight>
                  <a:srgbClr val="FFFFFF"/>
                </a:highlight>
              </a:rPr>
              <a:t>AtualizaDisplay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();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slot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break;</a:t>
            </a:r>
            <a:endParaRPr lang="pt-BR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 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default:</a:t>
            </a:r>
            <a:endParaRPr lang="pt-BR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      slot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=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>
                <a:solidFill>
                  <a:srgbClr val="FF0000"/>
                </a:solidFill>
                <a:highlight>
                  <a:srgbClr val="FFFFFF"/>
                </a:highlight>
              </a:rPr>
              <a:t>0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;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break;</a:t>
            </a:r>
            <a:endParaRPr lang="pt-BR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pt-BR" sz="16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pt-BR" sz="1600" dirty="0">
                <a:solidFill>
                  <a:srgbClr val="008000"/>
                </a:solidFill>
                <a:highlight>
                  <a:srgbClr val="FFFFFF"/>
                </a:highlight>
              </a:rPr>
              <a:t>//************ fim da máquina de estado **************</a:t>
            </a: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pt-BR" sz="1600" dirty="0">
                <a:solidFill>
                  <a:srgbClr val="008000"/>
                </a:solidFill>
                <a:highlight>
                  <a:srgbClr val="FFFFFF"/>
                </a:highlight>
              </a:rPr>
              <a:t>//****************** </a:t>
            </a:r>
            <a:r>
              <a:rPr lang="pt-BR" sz="1600" dirty="0" err="1">
                <a:solidFill>
                  <a:srgbClr val="008000"/>
                </a:solidFill>
                <a:highlight>
                  <a:srgbClr val="FFFFFF"/>
                </a:highlight>
              </a:rPr>
              <a:t>bottom</a:t>
            </a:r>
            <a:r>
              <a:rPr lang="pt-BR" sz="1600" dirty="0">
                <a:solidFill>
                  <a:srgbClr val="008000"/>
                </a:solidFill>
                <a:highlight>
                  <a:srgbClr val="FFFFFF"/>
                </a:highlight>
              </a:rPr>
              <a:t>-slot *********************</a:t>
            </a: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 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dirty="0">
                <a:solidFill>
                  <a:srgbClr val="008000"/>
                </a:solidFill>
                <a:highlight>
                  <a:srgbClr val="FFFFFF"/>
                </a:highlight>
              </a:rPr>
              <a:t>//fim loop infinito (!?)</a:t>
            </a: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sz="1600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pt-BR" sz="1600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/>
              <a:t>Máquina de estados em 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4242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 modo de ver o single loop</a:t>
            </a:r>
          </a:p>
        </p:txBody>
      </p:sp>
      <p:pic>
        <p:nvPicPr>
          <p:cNvPr id="5" name="Picture 2" descr="http://www.embarcados.com.br/wp-content/uploads/2013/09/arduino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79233" y="1179581"/>
            <a:ext cx="4617915" cy="540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9527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Cuidados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Velocidade de execução do loop principal</a:t>
            </a:r>
          </a:p>
          <a:p>
            <a:pPr lvl="1"/>
            <a:r>
              <a:rPr lang="pt-BR" dirty="0"/>
              <a:t>Difícil calculo da duração</a:t>
            </a:r>
          </a:p>
          <a:p>
            <a:pPr lvl="1"/>
            <a:r>
              <a:rPr lang="pt-BR" dirty="0"/>
              <a:t>Previsão de todas as opções</a:t>
            </a:r>
          </a:p>
          <a:p>
            <a:pPr lvl="1"/>
            <a:r>
              <a:rPr lang="pt-BR" dirty="0"/>
              <a:t>Leitura de valores/recepção de dados</a:t>
            </a:r>
          </a:p>
          <a:p>
            <a:r>
              <a:rPr lang="pt-BR" dirty="0"/>
              <a:t>Travamento de uma função do sistema</a:t>
            </a:r>
          </a:p>
          <a:p>
            <a:r>
              <a:rPr lang="pt-BR" dirty="0"/>
              <a:t>Atraso na resposta de eventos</a:t>
            </a:r>
          </a:p>
          <a:p>
            <a:r>
              <a:rPr lang="pt-BR" dirty="0"/>
              <a:t>Pouco escalável</a:t>
            </a:r>
          </a:p>
        </p:txBody>
      </p:sp>
    </p:spTree>
    <p:extLst>
      <p:ext uri="{BB962C8B-B14F-4D97-AF65-F5344CB8AC3E}">
        <p14:creationId xmlns:p14="http://schemas.microsoft.com/office/powerpoint/2010/main" val="3980782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Interrupções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Quando gerada uma interrupção o programa é paralisado e uma função de interrupção é executada</a:t>
            </a:r>
          </a:p>
          <a:p>
            <a:r>
              <a:rPr lang="pt-BR" dirty="0"/>
              <a:t>Exemplos:</a:t>
            </a:r>
          </a:p>
          <a:p>
            <a:pPr lvl="1"/>
            <a:r>
              <a:rPr lang="pt-BR" dirty="0"/>
              <a:t>Conversor AD: quando o resultado da conversão estiver disponível para leitura.</a:t>
            </a:r>
          </a:p>
          <a:p>
            <a:pPr lvl="1"/>
            <a:r>
              <a:rPr lang="pt-BR" dirty="0"/>
              <a:t>Porta B: quando algum dos bits configurados como entrada altera seu valor.</a:t>
            </a:r>
          </a:p>
          <a:p>
            <a:pPr lvl="1"/>
            <a:r>
              <a:rPr lang="pt-BR" dirty="0"/>
              <a:t>Timer 0: quando acontece overflow} em seu contador</a:t>
            </a:r>
          </a:p>
        </p:txBody>
      </p:sp>
    </p:spTree>
    <p:extLst>
      <p:ext uri="{BB962C8B-B14F-4D97-AF65-F5344CB8AC3E}">
        <p14:creationId xmlns:p14="http://schemas.microsoft.com/office/powerpoint/2010/main" val="9875838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Interrupt</a:t>
            </a:r>
            <a:r>
              <a:rPr lang="pt-BR" dirty="0"/>
              <a:t> </a:t>
            </a:r>
            <a:r>
              <a:rPr lang="pt-BR" dirty="0" err="1"/>
              <a:t>control</a:t>
            </a:r>
            <a:r>
              <a:rPr lang="pt-BR" dirty="0"/>
              <a:t> system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Visa resolver o problema das restrições temporais</a:t>
            </a:r>
          </a:p>
          <a:p>
            <a:r>
              <a:rPr lang="pt-BR" dirty="0"/>
              <a:t>Apenas alguns </a:t>
            </a:r>
            <a:r>
              <a:rPr lang="pt-BR" dirty="0" err="1"/>
              <a:t>sub-sistemas</a:t>
            </a:r>
            <a:r>
              <a:rPr lang="pt-BR" dirty="0"/>
              <a:t> podem ser operados via interrupção</a:t>
            </a:r>
          </a:p>
          <a:p>
            <a:r>
              <a:rPr lang="pt-BR" dirty="0"/>
              <a:t>Os demais sistemas operam no loop principal</a:t>
            </a:r>
          </a:p>
          <a:p>
            <a:r>
              <a:rPr lang="pt-BR" dirty="0"/>
              <a:t>Facilita a expansão do sistema, já que as interrupções não dependem do loop principal</a:t>
            </a:r>
          </a:p>
          <a:p>
            <a:r>
              <a:rPr lang="pt-BR" dirty="0"/>
              <a:t>Ótima alternativa para sistemas que tem como requisito o baixo consumo de energia</a:t>
            </a:r>
          </a:p>
        </p:txBody>
      </p:sp>
    </p:spTree>
    <p:extLst>
      <p:ext uri="{BB962C8B-B14F-4D97-AF65-F5344CB8AC3E}">
        <p14:creationId xmlns:p14="http://schemas.microsoft.com/office/powerpoint/2010/main" val="21491862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Interrupt control system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O programa principal é interrompido e uma função pré definida é executada</a:t>
            </a:r>
          </a:p>
          <a:p>
            <a:pPr lvl="1"/>
            <a:r>
              <a:rPr lang="pt-BR"/>
              <a:t>O programa principal não percebe a pausa</a:t>
            </a:r>
          </a:p>
          <a:p>
            <a:r>
              <a:rPr lang="pt-BR"/>
              <a:t>Redução do tempo de resposta aos eventos</a:t>
            </a:r>
          </a:p>
          <a:p>
            <a:pPr lvl="1"/>
            <a:r>
              <a:rPr lang="pt-BR"/>
              <a:t>O tempo para responder a um determinado evento é o menor possível utilizando um microcontrolador</a:t>
            </a:r>
          </a:p>
          <a:p>
            <a:r>
              <a:rPr lang="pt-BR"/>
              <a:t>As funções devem ser curtas.</a:t>
            </a:r>
          </a:p>
          <a:p>
            <a:pPr lvl="1"/>
            <a:r>
              <a:rPr lang="pt-BR"/>
              <a:t>Deixar o processamento pesado para o loop principal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001695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Interrupt</a:t>
            </a:r>
            <a:r>
              <a:rPr lang="pt-BR" dirty="0"/>
              <a:t> </a:t>
            </a:r>
            <a:r>
              <a:rPr lang="pt-BR" dirty="0" err="1"/>
              <a:t>control</a:t>
            </a:r>
            <a:r>
              <a:rPr lang="pt-BR" dirty="0"/>
              <a:t> system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desenvolvimento do sistema pode ser simplificado em 3 etapas:</a:t>
            </a:r>
          </a:p>
          <a:p>
            <a:pPr lvl="1"/>
            <a:r>
              <a:rPr lang="pt-BR" dirty="0"/>
              <a:t> Atender as interrupções;</a:t>
            </a:r>
          </a:p>
          <a:p>
            <a:pPr lvl="1"/>
            <a:r>
              <a:rPr lang="pt-BR" dirty="0"/>
              <a:t>Processar o resultado das interrupções no loop principal;</a:t>
            </a:r>
          </a:p>
          <a:p>
            <a:pPr lvl="1"/>
            <a:r>
              <a:rPr lang="pt-BR" dirty="0"/>
              <a:t>Se não houver nada a ser processado entrar em modo de baixo consumo de energia.</a:t>
            </a:r>
          </a:p>
        </p:txBody>
      </p:sp>
    </p:spTree>
    <p:extLst>
      <p:ext uri="{BB962C8B-B14F-4D97-AF65-F5344CB8AC3E}">
        <p14:creationId xmlns:p14="http://schemas.microsoft.com/office/powerpoint/2010/main" val="2858998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Interrupções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A função que irá tratar da interrupção não retorna nem recebe nenhum valor</a:t>
            </a:r>
          </a:p>
          <a:p>
            <a:r>
              <a:rPr lang="pt-BR" dirty="0"/>
              <a:t>Cada compilador/microcontrolador possui um modo diferente de implementar a interrupção</a:t>
            </a:r>
          </a:p>
          <a:p>
            <a:pPr lvl="1"/>
            <a:r>
              <a:rPr lang="pt-BR" dirty="0"/>
              <a:t>Utilização de palavras chaves reservadas</a:t>
            </a:r>
          </a:p>
          <a:p>
            <a:pPr lvl="1"/>
            <a:r>
              <a:rPr lang="pt-BR" dirty="0"/>
              <a:t>Utilização de diretivas de </a:t>
            </a:r>
            <a:r>
              <a:rPr lang="pt-BR" dirty="0" err="1"/>
              <a:t>pré</a:t>
            </a:r>
            <a:r>
              <a:rPr lang="pt-BR" dirty="0"/>
              <a:t> compilação</a:t>
            </a:r>
          </a:p>
          <a:p>
            <a:pPr lvl="1"/>
            <a:r>
              <a:rPr lang="pt-BR" dirty="0"/>
              <a:t>Utilização de nomes de funções </a:t>
            </a:r>
            <a:r>
              <a:rPr lang="pt-BR" dirty="0" err="1"/>
              <a:t>pré</a:t>
            </a:r>
            <a:r>
              <a:rPr lang="pt-BR" dirty="0"/>
              <a:t> definidos</a:t>
            </a:r>
          </a:p>
          <a:p>
            <a:r>
              <a:rPr lang="pt-BR" dirty="0"/>
              <a:t>O framework Wiring, do Arduino, faz uso de estruturas de programação para esconder essa complexidade do programador</a:t>
            </a:r>
          </a:p>
          <a:p>
            <a:pPr lvl="1"/>
            <a:r>
              <a:rPr lang="pt-BR" dirty="0"/>
              <a:t>Isso é feito via função </a:t>
            </a:r>
            <a:r>
              <a:rPr lang="pt-BR" dirty="0" err="1"/>
              <a:t>attachInterrupt</a:t>
            </a:r>
            <a:r>
              <a:rPr lang="pt-B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59389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C5599521D1FF34A80DFD8EC91836F11" ma:contentTypeVersion="7" ma:contentTypeDescription="Crie um novo documento." ma:contentTypeScope="" ma:versionID="607203329996223e2a6802adc6177aa1">
  <xsd:schema xmlns:xsd="http://www.w3.org/2001/XMLSchema" xmlns:xs="http://www.w3.org/2001/XMLSchema" xmlns:p="http://schemas.microsoft.com/office/2006/metadata/properties" xmlns:ns2="5a41b668-a107-4716-80b0-84f32eb33115" targetNamespace="http://schemas.microsoft.com/office/2006/metadata/properties" ma:root="true" ma:fieldsID="e9022fad1ad7a69b74260df7dc590eb3" ns2:_="">
    <xsd:import namespace="5a41b668-a107-4716-80b0-84f32eb331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1b668-a107-4716-80b0-84f32eb331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01CD06E-7FDC-4481-B0CC-AA64AAF4B88D}"/>
</file>

<file path=customXml/itemProps2.xml><?xml version="1.0" encoding="utf-8"?>
<ds:datastoreItem xmlns:ds="http://schemas.openxmlformats.org/officeDocument/2006/customXml" ds:itemID="{C4434B4D-B172-430F-95FD-FADD8F9E577C}"/>
</file>

<file path=customXml/itemProps3.xml><?xml version="1.0" encoding="utf-8"?>
<ds:datastoreItem xmlns:ds="http://schemas.openxmlformats.org/officeDocument/2006/customXml" ds:itemID="{3A10D040-CEF5-4E40-8839-99CB93C1824C}"/>
</file>

<file path=docProps/app.xml><?xml version="1.0" encoding="utf-8"?>
<Properties xmlns="http://schemas.openxmlformats.org/officeDocument/2006/extended-properties" xmlns:vt="http://schemas.openxmlformats.org/officeDocument/2006/docPropsVTypes">
  <TotalTime>4300</TotalTime>
  <Words>2762</Words>
  <Application>Microsoft Office PowerPoint</Application>
  <PresentationFormat>Widescreen</PresentationFormat>
  <Paragraphs>380</Paragraphs>
  <Slides>82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82</vt:i4>
      </vt:variant>
    </vt:vector>
  </HeadingPairs>
  <TitlesOfParts>
    <vt:vector size="89" baseType="lpstr">
      <vt:lpstr>Arial</vt:lpstr>
      <vt:lpstr>Bookman-Old-Style</vt:lpstr>
      <vt:lpstr>Calibri</vt:lpstr>
      <vt:lpstr>Consolas</vt:lpstr>
      <vt:lpstr>Times New Roman</vt:lpstr>
      <vt:lpstr>Verdana</vt:lpstr>
      <vt:lpstr>Office Theme</vt:lpstr>
      <vt:lpstr>Microcontroladores</vt:lpstr>
      <vt:lpstr>Apresentação do PowerPoint</vt:lpstr>
      <vt:lpstr>Interrupções</vt:lpstr>
      <vt:lpstr>Apresentação do PowerPoint</vt:lpstr>
      <vt:lpstr>Apresentação do PowerPoint</vt:lpstr>
      <vt:lpstr>Interrupções</vt:lpstr>
      <vt:lpstr>Interrupções</vt:lpstr>
      <vt:lpstr>Interrupções</vt:lpstr>
      <vt:lpstr>Interrupções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Pinos PWM (OCxA e OCxB)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Sinal de PWM</vt:lpstr>
      <vt:lpstr>Sinal de PWM (exemplo)</vt:lpstr>
      <vt:lpstr>Sinal de PWM x Saída Analógica</vt:lpstr>
      <vt:lpstr>Sinal de PWM x Saída Analógica</vt:lpstr>
      <vt:lpstr>Conversão PWM em analógico</vt:lpstr>
      <vt:lpstr>Soft PWM</vt:lpstr>
      <vt:lpstr>PWM por hardware</vt:lpstr>
      <vt:lpstr>Apresentação do PowerPoint</vt:lpstr>
      <vt:lpstr>Apresentação do PowerPoint</vt:lpstr>
      <vt:lpstr>Apresentação do PowerPoint</vt:lpstr>
      <vt:lpstr>Apresentação do PowerPoint</vt:lpstr>
      <vt:lpstr>Timer 0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Recursos de utilização das interrupções</vt:lpstr>
      <vt:lpstr>Arquiteturas de software embarcado</vt:lpstr>
      <vt:lpstr>One single loop</vt:lpstr>
      <vt:lpstr>One single loop</vt:lpstr>
      <vt:lpstr>One single loop</vt:lpstr>
      <vt:lpstr>Apresentação do PowerPoint</vt:lpstr>
      <vt:lpstr>Apresentação do PowerPoint</vt:lpstr>
      <vt:lpstr>Apresentação do PowerPoint</vt:lpstr>
      <vt:lpstr>Outro modo de ver o single loop</vt:lpstr>
      <vt:lpstr>Cuidados</vt:lpstr>
      <vt:lpstr>Interrupt control system</vt:lpstr>
      <vt:lpstr>Interrupt control system</vt:lpstr>
      <vt:lpstr>Interrupt control system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Marcos Aparecido</dc:creator>
  <cp:lastModifiedBy>Marcos Ferreira</cp:lastModifiedBy>
  <cp:revision>44</cp:revision>
  <cp:lastPrinted>2020-03-13T11:38:30Z</cp:lastPrinted>
  <dcterms:created xsi:type="dcterms:W3CDTF">2014-09-17T03:04:32Z</dcterms:created>
  <dcterms:modified xsi:type="dcterms:W3CDTF">2021-05-12T16:26:12Z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0x010100CC5599521D1FF34A80DFD8EC91836F11</vt:lpwstr>
  </property>
</Properties>
</file>